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65" r:id="rId4"/>
    <p:sldId id="260" r:id="rId5"/>
    <p:sldId id="267" r:id="rId6"/>
    <p:sldId id="268" r:id="rId7"/>
    <p:sldId id="269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ADA"/>
    <a:srgbClr val="7BEBD8"/>
    <a:srgbClr val="8335E5"/>
    <a:srgbClr val="6B8DE1"/>
    <a:srgbClr val="6C92E1"/>
    <a:srgbClr val="6313DC"/>
    <a:srgbClr val="030553"/>
    <a:srgbClr val="7D4BC9"/>
    <a:srgbClr val="16286E"/>
    <a:srgbClr val="652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5262" autoAdjust="0"/>
  </p:normalViewPr>
  <p:slideViewPr>
    <p:cSldViewPr snapToGrid="0" showGuides="1">
      <p:cViewPr>
        <p:scale>
          <a:sx n="70" d="100"/>
          <a:sy n="70" d="100"/>
        </p:scale>
        <p:origin x="38" y="-38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8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24slides.com/?utm_campaign=mp&amp;utm_medium=ppt&amp;utm_source=pptlink&amp;utm_content=&amp;utm_term=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mage is an abstract decorative shape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355646" y="2544502"/>
            <a:ext cx="4845708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MINDMATE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400776-CC54-42FB-AF7A-653F657193F7}"/>
              </a:ext>
            </a:extLst>
          </p:cNvPr>
          <p:cNvSpPr txBox="1"/>
          <p:nvPr/>
        </p:nvSpPr>
        <p:spPr>
          <a:xfrm>
            <a:off x="355646" y="4693758"/>
            <a:ext cx="6520543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1E3AD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Name: </a:t>
            </a:r>
            <a:r>
              <a:rPr lang="en-US" sz="3200" b="1" dirty="0" err="1">
                <a:solidFill>
                  <a:srgbClr val="1E3AD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Bugbusters</a:t>
            </a:r>
            <a:endParaRPr lang="en-US" sz="3200" b="1" dirty="0">
              <a:solidFill>
                <a:srgbClr val="1E3AD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3200" b="1" dirty="0">
                <a:solidFill>
                  <a:srgbClr val="1E3AD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Topic: Health</a:t>
            </a:r>
          </a:p>
          <a:p>
            <a:endParaRPr lang="en-US" sz="3200" b="1" dirty="0">
              <a:solidFill>
                <a:srgbClr val="1E3AD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sz="3200" b="1" dirty="0">
              <a:solidFill>
                <a:srgbClr val="1E3AD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- STATEMENT: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3732" y="1626847"/>
            <a:ext cx="4572313" cy="4468513"/>
            <a:chOff x="518433" y="1692049"/>
            <a:chExt cx="4201583" cy="446851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11D787-E830-4638-97B3-205F0A0ABC3F}"/>
                </a:ext>
              </a:extLst>
            </p:cNvPr>
            <p:cNvGrpSpPr/>
            <p:nvPr/>
          </p:nvGrpSpPr>
          <p:grpSpPr>
            <a:xfrm>
              <a:off x="518433" y="1692049"/>
              <a:ext cx="4201583" cy="1107996"/>
              <a:chOff x="518433" y="1851126"/>
              <a:chExt cx="4201583" cy="1107996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BFCD1AA-E1CA-41D6-8605-56AFEBE4EEE3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101D99-B002-4698-9C7E-C942B9AA2D39}"/>
                  </a:ext>
                </a:extLst>
              </p:cNvPr>
              <p:cNvSpPr/>
              <p:nvPr/>
            </p:nvSpPr>
            <p:spPr>
              <a:xfrm>
                <a:off x="1183821" y="1851126"/>
                <a:ext cx="3536195" cy="11079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b="1" dirty="0">
                    <a:latin typeface="Arial Narrow" panose="020B0606020202030204" pitchFamily="34" charset="0"/>
                  </a:rPr>
                  <a:t>Low life  is a common mental disorder. Globally, more than 300 million people of all ages suffer from anxiety and depression.</a:t>
                </a:r>
                <a:endParaRPr lang="en-US" b="1" i="1" dirty="0">
                  <a:solidFill>
                    <a:srgbClr val="002060"/>
                  </a:solidFill>
                  <a:latin typeface="Arial Narrow" panose="020B0606020202030204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D19246F-8F2D-4FAD-8927-AA34DDAA5DFA}"/>
                </a:ext>
              </a:extLst>
            </p:cNvPr>
            <p:cNvGrpSpPr/>
            <p:nvPr/>
          </p:nvGrpSpPr>
          <p:grpSpPr>
            <a:xfrm>
              <a:off x="518433" y="2905489"/>
              <a:ext cx="4201583" cy="1740246"/>
              <a:chOff x="518433" y="2847627"/>
              <a:chExt cx="4201583" cy="1740246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4FF47BA-9557-4442-8E2A-74A4F4AAD237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0C2221-E8A7-47E0-B2B2-5A6A32F96791}"/>
                  </a:ext>
                </a:extLst>
              </p:cNvPr>
              <p:cNvSpPr/>
              <p:nvPr/>
            </p:nvSpPr>
            <p:spPr>
              <a:xfrm>
                <a:off x="1183821" y="2925880"/>
                <a:ext cx="3536195" cy="16619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b="1" dirty="0">
                    <a:latin typeface="Arial Narrow" panose="020B0606020202030204" pitchFamily="34" charset="0"/>
                  </a:rPr>
                  <a:t>Mental stress is the leading cause of disability worldwide, and is a major contributor to the overall global burden of disease.</a:t>
                </a:r>
              </a:p>
              <a:p>
                <a:endParaRPr lang="en-US" b="1" dirty="0">
                  <a:latin typeface="Arial Narrow" panose="020B0606020202030204" pitchFamily="34" charset="0"/>
                </a:endParaRPr>
              </a:p>
              <a:p>
                <a:endParaRPr lang="en-US" b="1" i="1" dirty="0">
                  <a:solidFill>
                    <a:srgbClr val="002060"/>
                  </a:solidFill>
                  <a:latin typeface="Arial Narrow" panose="020B0606020202030204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065A01-39E4-4CC9-9075-3910C66205F5}"/>
                </a:ext>
              </a:extLst>
            </p:cNvPr>
            <p:cNvGrpSpPr/>
            <p:nvPr/>
          </p:nvGrpSpPr>
          <p:grpSpPr>
            <a:xfrm>
              <a:off x="518433" y="3949180"/>
              <a:ext cx="4201583" cy="1107996"/>
              <a:chOff x="518433" y="3688304"/>
              <a:chExt cx="4201583" cy="1107996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B458D5C-BDF7-4A75-A4E8-B99128DCD84A}"/>
                  </a:ext>
                </a:extLst>
              </p:cNvPr>
              <p:cNvSpPr/>
              <p:nvPr/>
            </p:nvSpPr>
            <p:spPr>
              <a:xfrm>
                <a:off x="518433" y="3727980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A17B45E-57F0-4725-89C0-3CD74A5097A3}"/>
                  </a:ext>
                </a:extLst>
              </p:cNvPr>
              <p:cNvSpPr/>
              <p:nvPr/>
            </p:nvSpPr>
            <p:spPr>
              <a:xfrm>
                <a:off x="1183821" y="3688304"/>
                <a:ext cx="3536195" cy="110799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endParaRPr lang="en-US" b="1" dirty="0">
                  <a:latin typeface="Arial Narrow" panose="020B0606020202030204" pitchFamily="34" charset="0"/>
                </a:endParaRPr>
              </a:p>
              <a:p>
                <a:r>
                  <a:rPr lang="en-US" b="1" dirty="0">
                    <a:latin typeface="Arial Narrow" panose="020B0606020202030204" pitchFamily="34" charset="0"/>
                  </a:rPr>
                  <a:t>It can cause the affected person to suffer greatly and function poorly at work, at school and in the family.</a:t>
                </a:r>
                <a:endParaRPr lang="en-US" b="1" i="1" dirty="0">
                  <a:solidFill>
                    <a:srgbClr val="002060"/>
                  </a:solidFill>
                  <a:latin typeface="Arial Narrow" panose="020B0606020202030204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9D452F-25F9-4A2F-84BD-9A44714884C6}"/>
                </a:ext>
              </a:extLst>
            </p:cNvPr>
            <p:cNvGrpSpPr/>
            <p:nvPr/>
          </p:nvGrpSpPr>
          <p:grpSpPr>
            <a:xfrm>
              <a:off x="518433" y="5072222"/>
              <a:ext cx="4201583" cy="1088340"/>
              <a:chOff x="518433" y="4608333"/>
              <a:chExt cx="4201583" cy="108834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4E3D015-D1E6-40C0-B820-5D2B0144652D}"/>
                  </a:ext>
                </a:extLst>
              </p:cNvPr>
              <p:cNvSpPr/>
              <p:nvPr/>
            </p:nvSpPr>
            <p:spPr>
              <a:xfrm>
                <a:off x="518433" y="4608333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187696D-0387-46E9-A420-AD2392161D95}"/>
                  </a:ext>
                </a:extLst>
              </p:cNvPr>
              <p:cNvSpPr/>
              <p:nvPr/>
            </p:nvSpPr>
            <p:spPr>
              <a:xfrm>
                <a:off x="1183821" y="4865676"/>
                <a:ext cx="3536195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b="1" dirty="0">
                    <a:latin typeface="Arial Narrow" panose="020B0606020202030204" pitchFamily="34" charset="0"/>
                  </a:rPr>
                  <a:t>Close to 800 000 people die due to suicide every year. Suicide is the second leading cause of death in 15-29-year-olds.</a:t>
                </a:r>
                <a:endParaRPr lang="en-US" b="1" i="1" dirty="0">
                  <a:solidFill>
                    <a:srgbClr val="002060"/>
                  </a:solidFill>
                  <a:latin typeface="Arial Narrow" panose="020B0606020202030204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7838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0" y="187417"/>
            <a:ext cx="1219199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4400" dirty="0"/>
              <a:t>TECHNOLOGY – STACK &amp;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A55DA-183A-4D18-85CD-0F3BC09D5269}"/>
              </a:ext>
            </a:extLst>
          </p:cNvPr>
          <p:cNvSpPr txBox="1"/>
          <p:nvPr/>
        </p:nvSpPr>
        <p:spPr>
          <a:xfrm>
            <a:off x="22903" y="1282890"/>
            <a:ext cx="546349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b="1" i="0" u="sng" dirty="0">
                <a:latin typeface="Segoe UI" panose="020B0502040204020203" pitchFamily="34" charset="0"/>
              </a:rPr>
              <a:t>Technology stack used</a:t>
            </a:r>
          </a:p>
        </p:txBody>
      </p:sp>
      <p:sp>
        <p:nvSpPr>
          <p:cNvPr id="53" name="Title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8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C1FA12B-A484-43DD-92D8-993476228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60" y="1883230"/>
            <a:ext cx="5753100" cy="488118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4A7A086-8701-488B-AD8A-B3532D222B00}"/>
              </a:ext>
            </a:extLst>
          </p:cNvPr>
          <p:cNvSpPr txBox="1"/>
          <p:nvPr/>
        </p:nvSpPr>
        <p:spPr>
          <a:xfrm>
            <a:off x="6438900" y="1282890"/>
            <a:ext cx="5753099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u="sng" dirty="0"/>
              <a:t>CNN Model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9B4DF88-F26C-48F2-8C7D-9D2A661997F7}"/>
              </a:ext>
            </a:extLst>
          </p:cNvPr>
          <p:cNvSpPr txBox="1"/>
          <p:nvPr/>
        </p:nvSpPr>
        <p:spPr>
          <a:xfrm>
            <a:off x="326606" y="2360667"/>
            <a:ext cx="533216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/>
              <a:t>Deep Learning: </a:t>
            </a:r>
            <a:r>
              <a:rPr lang="en-US" sz="2400" i="0" dirty="0"/>
              <a:t>CNN Model to detect emotion from voice.</a:t>
            </a:r>
          </a:p>
          <a:p>
            <a:endParaRPr lang="en-US" sz="2400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 err="1"/>
              <a:t>Node.Js</a:t>
            </a:r>
            <a:r>
              <a:rPr lang="en-US" sz="2400" b="1" i="0" dirty="0"/>
              <a:t>: </a:t>
            </a:r>
            <a:r>
              <a:rPr lang="en-US" sz="2400" i="0" dirty="0"/>
              <a:t>Using socket.io library ,we implemented an anonymous chat-app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/>
              <a:t>Android:</a:t>
            </a:r>
            <a:r>
              <a:rPr lang="en-US" sz="2400" i="0" dirty="0"/>
              <a:t> Used many libraries including :</a:t>
            </a:r>
          </a:p>
          <a:p>
            <a:r>
              <a:rPr lang="en-US" sz="2400" i="0" dirty="0"/>
              <a:t>     - Firebase(For Login System)</a:t>
            </a:r>
          </a:p>
          <a:p>
            <a:r>
              <a:rPr lang="en-US" sz="2400" i="0" dirty="0"/>
              <a:t>     - Google API Client(For Google maps)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09BE98-96DD-480A-8162-238FF64643C4}"/>
              </a:ext>
            </a:extLst>
          </p:cNvPr>
          <p:cNvCxnSpPr>
            <a:cxnSpLocks/>
          </p:cNvCxnSpPr>
          <p:nvPr/>
        </p:nvCxnSpPr>
        <p:spPr>
          <a:xfrm>
            <a:off x="5867397" y="1513113"/>
            <a:ext cx="0" cy="538842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38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Oval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Oval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1" name="TextBox 330">
            <a:extLst>
              <a:ext uri="{FF2B5EF4-FFF2-40B4-BE49-F238E27FC236}">
                <a16:creationId xmlns:a16="http://schemas.microsoft.com/office/drawing/2014/main" id="{62109C55-9EBC-4778-80D4-D55D22307915}"/>
              </a:ext>
            </a:extLst>
          </p:cNvPr>
          <p:cNvSpPr txBox="1"/>
          <p:nvPr/>
        </p:nvSpPr>
        <p:spPr>
          <a:xfrm>
            <a:off x="10213505" y="4695729"/>
            <a:ext cx="159460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ANONYMOUS 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CHAT: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10202738" y="2379886"/>
            <a:ext cx="15946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LISTEN TO INSTRUMENTAL MUSIC </a:t>
            </a:r>
            <a:r>
              <a:rPr lang="id-ID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CDDA2C-6FA4-497B-A320-3ED782990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7351" y="2667004"/>
            <a:ext cx="2223356" cy="1076643"/>
            <a:chOff x="1379039" y="2203556"/>
            <a:chExt cx="1642869" cy="1076643"/>
          </a:xfrm>
        </p:grpSpPr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246A1BD9-59BD-467C-9A84-D6A5E4382773}"/>
                </a:ext>
              </a:extLst>
            </p:cNvPr>
            <p:cNvSpPr txBox="1"/>
            <p:nvPr/>
          </p:nvSpPr>
          <p:spPr>
            <a:xfrm>
              <a:off x="1379039" y="2203556"/>
              <a:ext cx="159460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MEMES AND GAMES TO REFRESH YOUR MOOD:</a:t>
              </a: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594EDD4C-FB3C-4D67-A0E0-448BE5307678}"/>
                </a:ext>
              </a:extLst>
            </p:cNvPr>
            <p:cNvSpPr/>
            <p:nvPr/>
          </p:nvSpPr>
          <p:spPr>
            <a:xfrm>
              <a:off x="1427304" y="3033978"/>
              <a:ext cx="159460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/>
              <a:endPara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ADA542D-B2D5-4962-8376-A598260BA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6927" y="4884493"/>
            <a:ext cx="2254922" cy="738664"/>
            <a:chOff x="9006092" y="4179643"/>
            <a:chExt cx="2445527" cy="738664"/>
          </a:xfrm>
        </p:grpSpPr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6571B2F-0463-48D1-8CC7-EA6BC8F3FB67}"/>
                </a:ext>
              </a:extLst>
            </p:cNvPr>
            <p:cNvSpPr txBox="1"/>
            <p:nvPr/>
          </p:nvSpPr>
          <p:spPr>
            <a:xfrm>
              <a:off x="9006092" y="4179643"/>
              <a:ext cx="2445527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BOOK AN APPOITMENT WITH  A DOCTOR VIA PAYTM:</a:t>
              </a: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2BA0C149-973C-4722-BF48-FF9DE9B8BC55}"/>
                </a:ext>
              </a:extLst>
            </p:cNvPr>
            <p:cNvSpPr/>
            <p:nvPr/>
          </p:nvSpPr>
          <p:spPr>
            <a:xfrm>
              <a:off x="9683278" y="4457287"/>
              <a:ext cx="172939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endParaRPr lang="en-US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sp>
        <p:nvSpPr>
          <p:cNvPr id="346" name="TextBox 345">
            <a:extLst>
              <a:ext uri="{FF2B5EF4-FFF2-40B4-BE49-F238E27FC236}">
                <a16:creationId xmlns:a16="http://schemas.microsoft.com/office/drawing/2014/main" id="{3DF722C9-361F-401E-AD34-54132A8436B3}"/>
              </a:ext>
            </a:extLst>
          </p:cNvPr>
          <p:cNvSpPr txBox="1"/>
          <p:nvPr/>
        </p:nvSpPr>
        <p:spPr>
          <a:xfrm>
            <a:off x="3953987" y="537999"/>
            <a:ext cx="42840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pic>
        <p:nvPicPr>
          <p:cNvPr id="126" name="Graphic 125">
            <a:extLst>
              <a:ext uri="{FF2B5EF4-FFF2-40B4-BE49-F238E27FC236}">
                <a16:creationId xmlns:a16="http://schemas.microsoft.com/office/drawing/2014/main" id="{DE06A09D-C2ED-498F-8A2E-E5A0142FB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179" y="4777804"/>
            <a:ext cx="1110066" cy="1174406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53A102D9-0CFB-4AE1-BCCE-6EF25934A1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6294" y="2297874"/>
            <a:ext cx="1171899" cy="1171899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B0FDAEDB-E136-432B-B32D-2E8A430DBE5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7660" y="4636798"/>
            <a:ext cx="1185845" cy="1185845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C1C0CE4F-A456-467C-8E5C-FF1AEAB07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7659" y="2362007"/>
            <a:ext cx="1066993" cy="1066993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550C0AD-5E6F-4337-B042-E112DC0E69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93" y="1460125"/>
            <a:ext cx="730134" cy="730134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FF8E518-B7C9-4E21-92C8-C5C1CC5B5BD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8516" y="1416586"/>
            <a:ext cx="730134" cy="730134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4F8D24C3-2C57-40FC-82CC-50152BC1515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4286" t="18353" r="34748"/>
          <a:stretch/>
        </p:blipFill>
        <p:spPr>
          <a:xfrm>
            <a:off x="5073343" y="3174114"/>
            <a:ext cx="1816372" cy="2909789"/>
          </a:xfrm>
          <a:prstGeom prst="roundRect">
            <a:avLst>
              <a:gd name="adj" fmla="val 18536"/>
            </a:avLst>
          </a:prstGeom>
        </p:spPr>
      </p:pic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E5EAE59-AC87-42BF-B2C0-F4D749917E63}"/>
              </a:ext>
            </a:extLst>
          </p:cNvPr>
          <p:cNvCxnSpPr>
            <a:cxnSpLocks/>
          </p:cNvCxnSpPr>
          <p:nvPr/>
        </p:nvCxnSpPr>
        <p:spPr>
          <a:xfrm flipH="1">
            <a:off x="3537722" y="4896072"/>
            <a:ext cx="1359463" cy="3379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28A36BF-CDD0-4201-B1B6-A2129FCE99BC}"/>
              </a:ext>
            </a:extLst>
          </p:cNvPr>
          <p:cNvCxnSpPr>
            <a:cxnSpLocks/>
          </p:cNvCxnSpPr>
          <p:nvPr/>
        </p:nvCxnSpPr>
        <p:spPr>
          <a:xfrm flipH="1" flipV="1">
            <a:off x="3591738" y="3313594"/>
            <a:ext cx="1295547" cy="4523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4AC54E5-4792-4FA0-A1BB-AD5476BCA5D5}"/>
              </a:ext>
            </a:extLst>
          </p:cNvPr>
          <p:cNvCxnSpPr>
            <a:cxnSpLocks/>
          </p:cNvCxnSpPr>
          <p:nvPr/>
        </p:nvCxnSpPr>
        <p:spPr>
          <a:xfrm>
            <a:off x="7101259" y="4778829"/>
            <a:ext cx="1574091" cy="4552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12F1C0F-8FF9-406B-8620-0887FB0D9A2A}"/>
              </a:ext>
            </a:extLst>
          </p:cNvPr>
          <p:cNvCxnSpPr>
            <a:cxnSpLocks/>
          </p:cNvCxnSpPr>
          <p:nvPr/>
        </p:nvCxnSpPr>
        <p:spPr>
          <a:xfrm flipV="1">
            <a:off x="7129313" y="3171463"/>
            <a:ext cx="1436773" cy="427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2E73F73-AA05-4106-959F-AB56FAA44D1C}"/>
              </a:ext>
            </a:extLst>
          </p:cNvPr>
          <p:cNvCxnSpPr>
            <a:cxnSpLocks/>
          </p:cNvCxnSpPr>
          <p:nvPr/>
        </p:nvCxnSpPr>
        <p:spPr>
          <a:xfrm flipV="1">
            <a:off x="5969509" y="2251990"/>
            <a:ext cx="0" cy="6691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C8342251-7D23-4CD5-A152-DE177151354A}"/>
              </a:ext>
            </a:extLst>
          </p:cNvPr>
          <p:cNvSpPr/>
          <p:nvPr/>
        </p:nvSpPr>
        <p:spPr>
          <a:xfrm>
            <a:off x="251781" y="2560242"/>
            <a:ext cx="2042008" cy="90953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422C2BD1-A069-4D06-BE8A-F28029F6F02A}"/>
              </a:ext>
            </a:extLst>
          </p:cNvPr>
          <p:cNvSpPr/>
          <p:nvPr/>
        </p:nvSpPr>
        <p:spPr>
          <a:xfrm>
            <a:off x="3953987" y="754961"/>
            <a:ext cx="3951763" cy="58477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7A801F4-8203-4EEB-878E-F9D2AE14DD23}"/>
              </a:ext>
            </a:extLst>
          </p:cNvPr>
          <p:cNvSpPr txBox="1"/>
          <p:nvPr/>
        </p:nvSpPr>
        <p:spPr>
          <a:xfrm>
            <a:off x="4043701" y="801483"/>
            <a:ext cx="38620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MOOD AND EMOTION DETECTION USING VOICE :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1A60A3EA-6581-4F06-950A-98E90DBFAC65}"/>
              </a:ext>
            </a:extLst>
          </p:cNvPr>
          <p:cNvSpPr txBox="1"/>
          <p:nvPr/>
        </p:nvSpPr>
        <p:spPr>
          <a:xfrm>
            <a:off x="5810985" y="1544736"/>
            <a:ext cx="29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+</a:t>
            </a:r>
            <a:endParaRPr lang="en-IN" sz="3200" b="1" dirty="0"/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8FD22D71-6265-45BF-907E-9E7558839656}"/>
              </a:ext>
            </a:extLst>
          </p:cNvPr>
          <p:cNvSpPr/>
          <p:nvPr/>
        </p:nvSpPr>
        <p:spPr>
          <a:xfrm>
            <a:off x="51906" y="4778828"/>
            <a:ext cx="2267273" cy="1043815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4" name="Rectangle: Rounded Corners 253">
            <a:extLst>
              <a:ext uri="{FF2B5EF4-FFF2-40B4-BE49-F238E27FC236}">
                <a16:creationId xmlns:a16="http://schemas.microsoft.com/office/drawing/2014/main" id="{643621D0-EF50-4DC5-AABD-259A5C02FB3D}"/>
              </a:ext>
            </a:extLst>
          </p:cNvPr>
          <p:cNvSpPr/>
          <p:nvPr/>
        </p:nvSpPr>
        <p:spPr>
          <a:xfrm>
            <a:off x="10094652" y="2261073"/>
            <a:ext cx="1713455" cy="909532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2838B8CD-09D8-4E29-A189-7729C7E16966}"/>
              </a:ext>
            </a:extLst>
          </p:cNvPr>
          <p:cNvSpPr/>
          <p:nvPr/>
        </p:nvSpPr>
        <p:spPr>
          <a:xfrm>
            <a:off x="10163975" y="4584744"/>
            <a:ext cx="1713455" cy="67108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8E52FB1-E168-4B1D-AF94-9345B7DAC1FD}"/>
              </a:ext>
            </a:extLst>
          </p:cNvPr>
          <p:cNvSpPr txBox="1"/>
          <p:nvPr/>
        </p:nvSpPr>
        <p:spPr>
          <a:xfrm>
            <a:off x="0" y="19724"/>
            <a:ext cx="12191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WORKING PROTOTYPE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5B81453-A173-4AB2-9D1B-9DF17100039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54" y="6039149"/>
            <a:ext cx="1799489" cy="59983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4AD20FEF-1295-4555-9179-AEA25CB02C13}"/>
              </a:ext>
            </a:extLst>
          </p:cNvPr>
          <p:cNvSpPr txBox="1"/>
          <p:nvPr/>
        </p:nvSpPr>
        <p:spPr>
          <a:xfrm>
            <a:off x="0" y="34670"/>
            <a:ext cx="121919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WORKING PROTOTYPE </a:t>
            </a:r>
          </a:p>
        </p:txBody>
      </p:sp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649DA6-B861-44F5-B819-D05F6A743428}"/>
              </a:ext>
            </a:extLst>
          </p:cNvPr>
          <p:cNvSpPr txBox="1"/>
          <p:nvPr/>
        </p:nvSpPr>
        <p:spPr>
          <a:xfrm>
            <a:off x="2342927" y="473017"/>
            <a:ext cx="7089850" cy="7119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WORKING DEMO</a:t>
            </a:r>
          </a:p>
        </p:txBody>
      </p:sp>
      <p:pic>
        <p:nvPicPr>
          <p:cNvPr id="6" name="WhatsApp Video 2019-02-10 at 11.32.17 AM">
            <a:hlinkClick r:id="" action="ppaction://media"/>
            <a:extLst>
              <a:ext uri="{FF2B5EF4-FFF2-40B4-BE49-F238E27FC236}">
                <a16:creationId xmlns:a16="http://schemas.microsoft.com/office/drawing/2014/main" id="{D6489C21-A88C-4954-8409-84C8618D1E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445" t="30976" r="17117" b="9945"/>
          <a:stretch/>
        </p:blipFill>
        <p:spPr>
          <a:xfrm rot="10800000">
            <a:off x="3291839" y="1478280"/>
            <a:ext cx="5608322" cy="5273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9749BC-40FC-427B-846D-78B1083B7446}"/>
              </a:ext>
            </a:extLst>
          </p:cNvPr>
          <p:cNvSpPr/>
          <p:nvPr/>
        </p:nvSpPr>
        <p:spPr>
          <a:xfrm>
            <a:off x="421189" y="3268847"/>
            <a:ext cx="2105063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Sadness</a:t>
            </a:r>
          </a:p>
        </p:txBody>
      </p:sp>
    </p:spTree>
    <p:extLst>
      <p:ext uri="{BB962C8B-B14F-4D97-AF65-F5344CB8AC3E}">
        <p14:creationId xmlns:p14="http://schemas.microsoft.com/office/powerpoint/2010/main" val="395753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19-02-10 at 11.33.52 AM(1)">
            <a:hlinkClick r:id="" action="ppaction://media"/>
            <a:extLst>
              <a:ext uri="{FF2B5EF4-FFF2-40B4-BE49-F238E27FC236}">
                <a16:creationId xmlns:a16="http://schemas.microsoft.com/office/drawing/2014/main" id="{BD460FE4-4330-4600-90D4-C3455CD99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138" t="2186" r="14231" b="-2186"/>
          <a:stretch/>
        </p:blipFill>
        <p:spPr>
          <a:xfrm rot="10800000">
            <a:off x="3809997" y="-137160"/>
            <a:ext cx="5152281" cy="69951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B3BDD8-178F-4ADE-9870-35378ED73E4F}"/>
              </a:ext>
            </a:extLst>
          </p:cNvPr>
          <p:cNvSpPr/>
          <p:nvPr/>
        </p:nvSpPr>
        <p:spPr>
          <a:xfrm>
            <a:off x="471684" y="3268847"/>
            <a:ext cx="2004075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402420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19-02-10 at 11.31.23 AM">
            <a:hlinkClick r:id="" action="ppaction://media"/>
            <a:extLst>
              <a:ext uri="{FF2B5EF4-FFF2-40B4-BE49-F238E27FC236}">
                <a16:creationId xmlns:a16="http://schemas.microsoft.com/office/drawing/2014/main" id="{9A1393E5-9769-4491-A16C-B78A8444D2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579" r="13576" b="23656"/>
          <a:stretch/>
        </p:blipFill>
        <p:spPr>
          <a:xfrm rot="10800000">
            <a:off x="3694495" y="0"/>
            <a:ext cx="480300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E49630-8546-49B0-9493-3AB455E14BD1}"/>
              </a:ext>
            </a:extLst>
          </p:cNvPr>
          <p:cNvSpPr/>
          <p:nvPr/>
        </p:nvSpPr>
        <p:spPr>
          <a:xfrm>
            <a:off x="591909" y="3268847"/>
            <a:ext cx="1763624" cy="6052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Happy</a:t>
            </a:r>
          </a:p>
        </p:txBody>
      </p:sp>
    </p:spTree>
    <p:extLst>
      <p:ext uri="{BB962C8B-B14F-4D97-AF65-F5344CB8AC3E}">
        <p14:creationId xmlns:p14="http://schemas.microsoft.com/office/powerpoint/2010/main" val="174176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5BA86B7F-9A89-4AB5-BADE-64D7C6E5C868}"/>
              </a:ext>
            </a:extLst>
          </p:cNvPr>
          <p:cNvSpPr txBox="1">
            <a:spLocks/>
          </p:cNvSpPr>
          <p:nvPr/>
        </p:nvSpPr>
        <p:spPr>
          <a:xfrm>
            <a:off x="56661" y="4635387"/>
            <a:ext cx="5831191" cy="186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Record up to 5 min. of free voice sample and detect your mood using our CNN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Book your 1</a:t>
            </a:r>
            <a:r>
              <a:rPr lang="en-US" sz="20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 free appointment with doctor using Paytm.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2342927" y="473017"/>
            <a:ext cx="7089850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MODEL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2700" y="1775933"/>
            <a:ext cx="12204700" cy="2514602"/>
            <a:chOff x="-12700" y="2162907"/>
            <a:chExt cx="12204700" cy="2514602"/>
          </a:xfrm>
        </p:grpSpPr>
        <p:pic>
          <p:nvPicPr>
            <p:cNvPr id="2" name="Picture 1" descr="A group of people sitting at a desk&#10;">
              <a:extLst>
                <a:ext uri="{FF2B5EF4-FFF2-40B4-BE49-F238E27FC236}">
                  <a16:creationId xmlns:a16="http://schemas.microsoft.com/office/drawing/2014/main" id="{2D62790E-5C31-4474-BE12-F50234A0C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4"/>
            <a:stretch/>
          </p:blipFill>
          <p:spPr>
            <a:xfrm>
              <a:off x="-12700" y="2162908"/>
              <a:ext cx="12192000" cy="2514601"/>
            </a:xfrm>
            <a:prstGeom prst="rect">
              <a:avLst/>
            </a:prstGeom>
          </p:spPr>
        </p:pic>
        <p:sp>
          <p:nvSpPr>
            <p:cNvPr id="3" name="Rectangle 2" descr="This is an image of a desk with laptop computers and people working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0" y="2162907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CFBA714-94A9-4CEA-9D73-2E90A898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3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737814" y="3936470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782422" y="3981078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02C732-8960-4820-B185-F087E030DAAA}"/>
                </a:ext>
              </a:extLst>
            </p:cNvPr>
            <p:cNvSpPr txBox="1"/>
            <p:nvPr/>
          </p:nvSpPr>
          <p:spPr>
            <a:xfrm>
              <a:off x="1198351" y="3014833"/>
              <a:ext cx="740780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Up to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5 min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02FFA3-53E3-4FFD-922C-CCB9EFEA5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45077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EB5F512-613A-44CC-ACE3-5B63ACC24F3F}"/>
                </a:ext>
              </a:extLst>
            </p:cNvPr>
            <p:cNvSpPr/>
            <p:nvPr/>
          </p:nvSpPr>
          <p:spPr>
            <a:xfrm>
              <a:off x="5016340" y="288173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DD030F3-5250-4104-9D3A-3BDB421469D0}"/>
                </a:ext>
              </a:extLst>
            </p:cNvPr>
            <p:cNvSpPr/>
            <p:nvPr/>
          </p:nvSpPr>
          <p:spPr>
            <a:xfrm>
              <a:off x="5060947" y="2926346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C8C601-FB40-4573-87B3-B1126A610542}"/>
                </a:ext>
              </a:extLst>
            </p:cNvPr>
            <p:cNvSpPr txBox="1"/>
            <p:nvPr/>
          </p:nvSpPr>
          <p:spPr>
            <a:xfrm>
              <a:off x="3873402" y="2960399"/>
              <a:ext cx="1375185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1</a:t>
              </a:r>
              <a:r>
                <a:rPr lang="en-US" sz="2000" b="1" baseline="30000" dirty="0">
                  <a:solidFill>
                    <a:schemeClr val="bg1"/>
                  </a:solidFill>
                  <a:latin typeface="+mj-lt"/>
                </a:rPr>
                <a:t>st</a:t>
              </a:r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  free 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 appointment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with Paytm 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AA6EBCD-B27A-4FC4-87A8-ED6638C5545A}"/>
                </a:ext>
              </a:extLst>
            </p:cNvPr>
            <p:cNvSpPr/>
            <p:nvPr/>
          </p:nvSpPr>
          <p:spPr>
            <a:xfrm>
              <a:off x="6798890" y="2719313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8134" y="2719313"/>
              <a:ext cx="1431827" cy="1431826"/>
            </a:xfrm>
            <a:prstGeom prst="arc">
              <a:avLst>
                <a:gd name="adj1" fmla="val 16200000"/>
                <a:gd name="adj2" fmla="val 18305067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8110117" y="3485949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8154725" y="3530557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36978-7B84-4F27-8A32-574050B29AD0}"/>
                </a:ext>
              </a:extLst>
            </p:cNvPr>
            <p:cNvSpPr txBox="1"/>
            <p:nvPr/>
          </p:nvSpPr>
          <p:spPr>
            <a:xfrm>
              <a:off x="7574314" y="3189005"/>
              <a:ext cx="6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US" sz="3200" b="1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E89B9B-4C47-402B-9C75-47765E1F7593}"/>
                </a:ext>
              </a:extLst>
            </p:cNvPr>
            <p:cNvGrpSpPr/>
            <p:nvPr/>
          </p:nvGrpSpPr>
          <p:grpSpPr>
            <a:xfrm>
              <a:off x="9871788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2C4BAC1-CFE0-4BB6-AB1E-3D97B9D3C37C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2EBF013-87F7-4305-9CC9-737BE16F0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2CC348C5-CD52-4041-A9DC-8F47C9D04352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83CA45F-7535-4D5F-A010-B7B38ED57BC7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43FCBFAE-6E88-440A-ACEC-41E289885112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8F4B3FC-E555-4F37-BC12-4940EF773A7E}"/>
                  </a:ext>
                </a:extLst>
              </p:cNvPr>
              <p:cNvSpPr txBox="1"/>
              <p:nvPr/>
            </p:nvSpPr>
            <p:spPr>
              <a:xfrm>
                <a:off x="7884351" y="3160041"/>
                <a:ext cx="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US" sz="3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CAE87D92-1F07-49DE-BFD7-F74BD728BD31}"/>
                </a:ext>
              </a:extLst>
            </p:cNvPr>
            <p:cNvSpPr/>
            <p:nvPr/>
          </p:nvSpPr>
          <p:spPr>
            <a:xfrm>
              <a:off x="3843489" y="2720981"/>
              <a:ext cx="1431827" cy="1431826"/>
            </a:xfrm>
            <a:prstGeom prst="arc">
              <a:avLst>
                <a:gd name="adj1" fmla="val 16200000"/>
                <a:gd name="adj2" fmla="val 19003948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 flipH="1">
              <a:off x="852826" y="2694293"/>
              <a:ext cx="1431827" cy="1431826"/>
            </a:xfrm>
            <a:prstGeom prst="arc">
              <a:avLst>
                <a:gd name="adj1" fmla="val 16258492"/>
                <a:gd name="adj2" fmla="val 14278539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CB61B5-7460-44C9-A425-FD99401EAD66}"/>
              </a:ext>
            </a:extLst>
          </p:cNvPr>
          <p:cNvSpPr txBox="1"/>
          <p:nvPr/>
        </p:nvSpPr>
        <p:spPr>
          <a:xfrm>
            <a:off x="6866856" y="2489764"/>
            <a:ext cx="12526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More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than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5 min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DC21B9-F773-4F2D-A8F9-16297413E36D}"/>
              </a:ext>
            </a:extLst>
          </p:cNvPr>
          <p:cNvSpPr txBox="1"/>
          <p:nvPr/>
        </p:nvSpPr>
        <p:spPr>
          <a:xfrm>
            <a:off x="9946268" y="2573942"/>
            <a:ext cx="127362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Monthly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3 free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 bookings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 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54A63B5-F34A-417E-91D6-0AAD319D0B6D}"/>
              </a:ext>
            </a:extLst>
          </p:cNvPr>
          <p:cNvSpPr txBox="1"/>
          <p:nvPr/>
        </p:nvSpPr>
        <p:spPr>
          <a:xfrm>
            <a:off x="-993850" y="1051836"/>
            <a:ext cx="7089850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28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BASIC PLAN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938418E-BF3F-4A96-B21E-935B340AFE5A}"/>
              </a:ext>
            </a:extLst>
          </p:cNvPr>
          <p:cNvSpPr txBox="1"/>
          <p:nvPr/>
        </p:nvSpPr>
        <p:spPr>
          <a:xfrm>
            <a:off x="5887852" y="1096644"/>
            <a:ext cx="7089850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000"/>
              </a:lnSpc>
            </a:pPr>
            <a:r>
              <a:rPr lang="en-US" sz="2800" b="1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PREMIUM PLAN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4964BB-8E9B-4835-9AAC-AFBB85002431}"/>
              </a:ext>
            </a:extLst>
          </p:cNvPr>
          <p:cNvCxnSpPr>
            <a:cxnSpLocks/>
          </p:cNvCxnSpPr>
          <p:nvPr/>
        </p:nvCxnSpPr>
        <p:spPr>
          <a:xfrm>
            <a:off x="5887852" y="1249680"/>
            <a:ext cx="56661" cy="56083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7AB457-6BC4-4FF9-8DE6-59D00A539537}"/>
              </a:ext>
            </a:extLst>
          </p:cNvPr>
          <p:cNvSpPr/>
          <p:nvPr/>
        </p:nvSpPr>
        <p:spPr>
          <a:xfrm>
            <a:off x="0" y="4495800"/>
            <a:ext cx="5831191" cy="21793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4845606F-D535-4DE3-B8C0-8A1B8F91D209}"/>
              </a:ext>
            </a:extLst>
          </p:cNvPr>
          <p:cNvSpPr txBox="1">
            <a:spLocks/>
          </p:cNvSpPr>
          <p:nvPr/>
        </p:nvSpPr>
        <p:spPr>
          <a:xfrm>
            <a:off x="6035073" y="4629845"/>
            <a:ext cx="6100265" cy="1866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Detect your mood over unrestricted sample length to get better results.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Get access to your 3 monthly free appointments with doctor using Paytm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A98A04B-9432-4841-9BA8-0D1BB65CFF8A}"/>
              </a:ext>
            </a:extLst>
          </p:cNvPr>
          <p:cNvSpPr/>
          <p:nvPr/>
        </p:nvSpPr>
        <p:spPr>
          <a:xfrm>
            <a:off x="6001174" y="4484606"/>
            <a:ext cx="6100265" cy="217932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3192" y="4331033"/>
            <a:ext cx="484570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5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 descr="This image is an icon of three human beings. ">
            <a:extLst>
              <a:ext uri="{FF2B5EF4-FFF2-40B4-BE49-F238E27FC236}">
                <a16:creationId xmlns:a16="http://schemas.microsoft.com/office/drawing/2014/main" id="{5D1C056A-1D7A-4D89-A2E0-446D9944C6FB}"/>
              </a:ext>
            </a:extLst>
          </p:cNvPr>
          <p:cNvGrpSpPr/>
          <p:nvPr/>
        </p:nvGrpSpPr>
        <p:grpSpPr>
          <a:xfrm>
            <a:off x="791651" y="3549996"/>
            <a:ext cx="569186" cy="530997"/>
            <a:chOff x="-27444701" y="-10180638"/>
            <a:chExt cx="10883901" cy="10153650"/>
          </a:xfrm>
          <a:solidFill>
            <a:schemeClr val="bg1">
              <a:lumMod val="50000"/>
            </a:schemeClr>
          </a:solidFill>
        </p:grpSpPr>
        <p:sp>
          <p:nvSpPr>
            <p:cNvPr id="6" name="Freeform 35">
              <a:extLst>
                <a:ext uri="{FF2B5EF4-FFF2-40B4-BE49-F238E27FC236}">
                  <a16:creationId xmlns:a16="http://schemas.microsoft.com/office/drawing/2014/main" id="{C9FAB44B-F1A9-406C-8DC0-7BC29AA64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69538" y="-10180638"/>
              <a:ext cx="1906588" cy="1978025"/>
            </a:xfrm>
            <a:custGeom>
              <a:avLst/>
              <a:gdLst>
                <a:gd name="T0" fmla="*/ 554 w 639"/>
                <a:gd name="T1" fmla="*/ 327 h 664"/>
                <a:gd name="T2" fmla="*/ 438 w 639"/>
                <a:gd name="T3" fmla="*/ 526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4 w 639"/>
                <a:gd name="T13" fmla="*/ 327 h 664"/>
                <a:gd name="T14" fmla="*/ 638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39 w 639"/>
                <a:gd name="T21" fmla="*/ 200 h 664"/>
                <a:gd name="T22" fmla="*/ 53 w 639"/>
                <a:gd name="T23" fmla="*/ 482 h 664"/>
                <a:gd name="T24" fmla="*/ 407 w 639"/>
                <a:gd name="T25" fmla="*/ 629 h 664"/>
                <a:gd name="T26" fmla="*/ 638 w 639"/>
                <a:gd name="T27" fmla="*/ 327 h 664"/>
                <a:gd name="T28" fmla="*/ 554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4" y="327"/>
                  </a:moveTo>
                  <a:cubicBezTo>
                    <a:pt x="553" y="410"/>
                    <a:pt x="510" y="485"/>
                    <a:pt x="438" y="526"/>
                  </a:cubicBezTo>
                  <a:cubicBezTo>
                    <a:pt x="365" y="569"/>
                    <a:pt x="275" y="564"/>
                    <a:pt x="204" y="521"/>
                  </a:cubicBezTo>
                  <a:cubicBezTo>
                    <a:pt x="133" y="478"/>
                    <a:pt x="94" y="398"/>
                    <a:pt x="97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5"/>
                    <a:pt x="379" y="92"/>
                    <a:pt x="447" y="133"/>
                  </a:cubicBezTo>
                  <a:cubicBezTo>
                    <a:pt x="514" y="174"/>
                    <a:pt x="553" y="249"/>
                    <a:pt x="554" y="327"/>
                  </a:cubicBezTo>
                  <a:cubicBezTo>
                    <a:pt x="555" y="381"/>
                    <a:pt x="639" y="381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0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7" y="629"/>
                  </a:cubicBezTo>
                  <a:cubicBezTo>
                    <a:pt x="543" y="594"/>
                    <a:pt x="637" y="466"/>
                    <a:pt x="638" y="327"/>
                  </a:cubicBezTo>
                  <a:cubicBezTo>
                    <a:pt x="639" y="273"/>
                    <a:pt x="555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7" name="Freeform 36">
              <a:extLst>
                <a:ext uri="{FF2B5EF4-FFF2-40B4-BE49-F238E27FC236}">
                  <a16:creationId xmlns:a16="http://schemas.microsoft.com/office/drawing/2014/main" id="{12B0F9D4-64CB-42CD-88AA-7E8CAD1F1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96600" y="-8610601"/>
              <a:ext cx="3186113" cy="2139950"/>
            </a:xfrm>
            <a:custGeom>
              <a:avLst/>
              <a:gdLst>
                <a:gd name="T0" fmla="*/ 846 w 1068"/>
                <a:gd name="T1" fmla="*/ 102 h 718"/>
                <a:gd name="T2" fmla="*/ 981 w 1068"/>
                <a:gd name="T3" fmla="*/ 330 h 718"/>
                <a:gd name="T4" fmla="*/ 981 w 1068"/>
                <a:gd name="T5" fmla="*/ 480 h 718"/>
                <a:gd name="T6" fmla="*/ 981 w 1068"/>
                <a:gd name="T7" fmla="*/ 559 h 718"/>
                <a:gd name="T8" fmla="*/ 961 w 1068"/>
                <a:gd name="T9" fmla="*/ 618 h 718"/>
                <a:gd name="T10" fmla="*/ 882 w 1068"/>
                <a:gd name="T11" fmla="*/ 634 h 718"/>
                <a:gd name="T12" fmla="*/ 214 w 1068"/>
                <a:gd name="T13" fmla="*/ 634 h 718"/>
                <a:gd name="T14" fmla="*/ 152 w 1068"/>
                <a:gd name="T15" fmla="*/ 634 h 718"/>
                <a:gd name="T16" fmla="*/ 90 w 1068"/>
                <a:gd name="T17" fmla="*/ 571 h 718"/>
                <a:gd name="T18" fmla="*/ 90 w 1068"/>
                <a:gd name="T19" fmla="*/ 524 h 718"/>
                <a:gd name="T20" fmla="*/ 90 w 1068"/>
                <a:gd name="T21" fmla="*/ 355 h 718"/>
                <a:gd name="T22" fmla="*/ 173 w 1068"/>
                <a:gd name="T23" fmla="*/ 144 h 718"/>
                <a:gd name="T24" fmla="*/ 222 w 1068"/>
                <a:gd name="T25" fmla="*/ 104 h 718"/>
                <a:gd name="T26" fmla="*/ 180 w 1068"/>
                <a:gd name="T27" fmla="*/ 31 h 718"/>
                <a:gd name="T28" fmla="*/ 13 w 1068"/>
                <a:gd name="T29" fmla="*/ 277 h 718"/>
                <a:gd name="T30" fmla="*/ 6 w 1068"/>
                <a:gd name="T31" fmla="*/ 448 h 718"/>
                <a:gd name="T32" fmla="*/ 9 w 1068"/>
                <a:gd name="T33" fmla="*/ 604 h 718"/>
                <a:gd name="T34" fmla="*/ 161 w 1068"/>
                <a:gd name="T35" fmla="*/ 718 h 718"/>
                <a:gd name="T36" fmla="*/ 805 w 1068"/>
                <a:gd name="T37" fmla="*/ 718 h 718"/>
                <a:gd name="T38" fmla="*/ 908 w 1068"/>
                <a:gd name="T39" fmla="*/ 718 h 718"/>
                <a:gd name="T40" fmla="*/ 1059 w 1068"/>
                <a:gd name="T41" fmla="*/ 615 h 718"/>
                <a:gd name="T42" fmla="*/ 1065 w 1068"/>
                <a:gd name="T43" fmla="*/ 545 h 718"/>
                <a:gd name="T44" fmla="*/ 1065 w 1068"/>
                <a:gd name="T45" fmla="*/ 456 h 718"/>
                <a:gd name="T46" fmla="*/ 1060 w 1068"/>
                <a:gd name="T47" fmla="*/ 288 h 718"/>
                <a:gd name="T48" fmla="*/ 888 w 1068"/>
                <a:gd name="T49" fmla="*/ 30 h 718"/>
                <a:gd name="T50" fmla="*/ 846 w 1068"/>
                <a:gd name="T51" fmla="*/ 102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8">
                  <a:moveTo>
                    <a:pt x="846" y="102"/>
                  </a:moveTo>
                  <a:cubicBezTo>
                    <a:pt x="924" y="152"/>
                    <a:pt x="975" y="237"/>
                    <a:pt x="981" y="330"/>
                  </a:cubicBezTo>
                  <a:cubicBezTo>
                    <a:pt x="984" y="379"/>
                    <a:pt x="981" y="430"/>
                    <a:pt x="981" y="480"/>
                  </a:cubicBezTo>
                  <a:cubicBezTo>
                    <a:pt x="981" y="506"/>
                    <a:pt x="981" y="533"/>
                    <a:pt x="981" y="559"/>
                  </a:cubicBezTo>
                  <a:cubicBezTo>
                    <a:pt x="981" y="583"/>
                    <a:pt x="978" y="601"/>
                    <a:pt x="961" y="618"/>
                  </a:cubicBezTo>
                  <a:cubicBezTo>
                    <a:pt x="941" y="638"/>
                    <a:pt x="910" y="634"/>
                    <a:pt x="882" y="634"/>
                  </a:cubicBezTo>
                  <a:cubicBezTo>
                    <a:pt x="659" y="634"/>
                    <a:pt x="436" y="634"/>
                    <a:pt x="214" y="634"/>
                  </a:cubicBezTo>
                  <a:cubicBezTo>
                    <a:pt x="193" y="634"/>
                    <a:pt x="173" y="634"/>
                    <a:pt x="152" y="634"/>
                  </a:cubicBezTo>
                  <a:cubicBezTo>
                    <a:pt x="117" y="634"/>
                    <a:pt x="90" y="606"/>
                    <a:pt x="90" y="571"/>
                  </a:cubicBezTo>
                  <a:cubicBezTo>
                    <a:pt x="89" y="556"/>
                    <a:pt x="90" y="540"/>
                    <a:pt x="90" y="524"/>
                  </a:cubicBezTo>
                  <a:cubicBezTo>
                    <a:pt x="90" y="468"/>
                    <a:pt x="90" y="412"/>
                    <a:pt x="90" y="355"/>
                  </a:cubicBezTo>
                  <a:cubicBezTo>
                    <a:pt x="90" y="276"/>
                    <a:pt x="117" y="202"/>
                    <a:pt x="173" y="144"/>
                  </a:cubicBezTo>
                  <a:cubicBezTo>
                    <a:pt x="188" y="129"/>
                    <a:pt x="204" y="116"/>
                    <a:pt x="222" y="104"/>
                  </a:cubicBezTo>
                  <a:cubicBezTo>
                    <a:pt x="267" y="74"/>
                    <a:pt x="225" y="2"/>
                    <a:pt x="180" y="31"/>
                  </a:cubicBezTo>
                  <a:cubicBezTo>
                    <a:pt x="94" y="88"/>
                    <a:pt x="32" y="175"/>
                    <a:pt x="13" y="277"/>
                  </a:cubicBezTo>
                  <a:cubicBezTo>
                    <a:pt x="2" y="333"/>
                    <a:pt x="6" y="391"/>
                    <a:pt x="6" y="448"/>
                  </a:cubicBezTo>
                  <a:cubicBezTo>
                    <a:pt x="6" y="499"/>
                    <a:pt x="0" y="554"/>
                    <a:pt x="9" y="604"/>
                  </a:cubicBezTo>
                  <a:cubicBezTo>
                    <a:pt x="23" y="676"/>
                    <a:pt x="92" y="718"/>
                    <a:pt x="161" y="718"/>
                  </a:cubicBezTo>
                  <a:cubicBezTo>
                    <a:pt x="375" y="718"/>
                    <a:pt x="590" y="718"/>
                    <a:pt x="805" y="718"/>
                  </a:cubicBezTo>
                  <a:cubicBezTo>
                    <a:pt x="839" y="718"/>
                    <a:pt x="873" y="718"/>
                    <a:pt x="908" y="718"/>
                  </a:cubicBezTo>
                  <a:cubicBezTo>
                    <a:pt x="977" y="718"/>
                    <a:pt x="1035" y="682"/>
                    <a:pt x="1059" y="615"/>
                  </a:cubicBezTo>
                  <a:cubicBezTo>
                    <a:pt x="1066" y="593"/>
                    <a:pt x="1065" y="568"/>
                    <a:pt x="1065" y="545"/>
                  </a:cubicBezTo>
                  <a:cubicBezTo>
                    <a:pt x="1065" y="515"/>
                    <a:pt x="1065" y="486"/>
                    <a:pt x="1065" y="456"/>
                  </a:cubicBezTo>
                  <a:cubicBezTo>
                    <a:pt x="1065" y="400"/>
                    <a:pt x="1068" y="344"/>
                    <a:pt x="1060" y="288"/>
                  </a:cubicBezTo>
                  <a:cubicBezTo>
                    <a:pt x="1045" y="182"/>
                    <a:pt x="978" y="87"/>
                    <a:pt x="888" y="30"/>
                  </a:cubicBezTo>
                  <a:cubicBezTo>
                    <a:pt x="843" y="0"/>
                    <a:pt x="801" y="73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Freeform 37">
              <a:extLst>
                <a:ext uri="{FF2B5EF4-FFF2-40B4-BE49-F238E27FC236}">
                  <a16:creationId xmlns:a16="http://schemas.microsoft.com/office/drawing/2014/main" id="{0FD5A500-BBCF-4857-86E7-EBF5AA53D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819225" y="-3736976"/>
              <a:ext cx="1903413" cy="1978025"/>
            </a:xfrm>
            <a:custGeom>
              <a:avLst/>
              <a:gdLst>
                <a:gd name="T0" fmla="*/ 554 w 638"/>
                <a:gd name="T1" fmla="*/ 327 h 664"/>
                <a:gd name="T2" fmla="*/ 437 w 638"/>
                <a:gd name="T3" fmla="*/ 527 h 664"/>
                <a:gd name="T4" fmla="*/ 203 w 638"/>
                <a:gd name="T5" fmla="*/ 521 h 664"/>
                <a:gd name="T6" fmla="*/ 96 w 638"/>
                <a:gd name="T7" fmla="*/ 316 h 664"/>
                <a:gd name="T8" fmla="*/ 222 w 638"/>
                <a:gd name="T9" fmla="*/ 123 h 664"/>
                <a:gd name="T10" fmla="*/ 446 w 638"/>
                <a:gd name="T11" fmla="*/ 133 h 664"/>
                <a:gd name="T12" fmla="*/ 554 w 638"/>
                <a:gd name="T13" fmla="*/ 327 h 664"/>
                <a:gd name="T14" fmla="*/ 638 w 638"/>
                <a:gd name="T15" fmla="*/ 327 h 664"/>
                <a:gd name="T16" fmla="*/ 519 w 638"/>
                <a:gd name="T17" fmla="*/ 82 h 664"/>
                <a:gd name="T18" fmla="*/ 244 w 638"/>
                <a:gd name="T19" fmla="*/ 25 h 664"/>
                <a:gd name="T20" fmla="*/ 39 w 638"/>
                <a:gd name="T21" fmla="*/ 201 h 664"/>
                <a:gd name="T22" fmla="*/ 53 w 638"/>
                <a:gd name="T23" fmla="*/ 482 h 664"/>
                <a:gd name="T24" fmla="*/ 406 w 638"/>
                <a:gd name="T25" fmla="*/ 630 h 664"/>
                <a:gd name="T26" fmla="*/ 638 w 638"/>
                <a:gd name="T27" fmla="*/ 327 h 664"/>
                <a:gd name="T28" fmla="*/ 554 w 638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8" h="664">
                  <a:moveTo>
                    <a:pt x="554" y="327"/>
                  </a:moveTo>
                  <a:cubicBezTo>
                    <a:pt x="553" y="410"/>
                    <a:pt x="509" y="485"/>
                    <a:pt x="437" y="527"/>
                  </a:cubicBezTo>
                  <a:cubicBezTo>
                    <a:pt x="365" y="569"/>
                    <a:pt x="274" y="564"/>
                    <a:pt x="203" y="521"/>
                  </a:cubicBezTo>
                  <a:cubicBezTo>
                    <a:pt x="133" y="478"/>
                    <a:pt x="94" y="398"/>
                    <a:pt x="96" y="316"/>
                  </a:cubicBezTo>
                  <a:cubicBezTo>
                    <a:pt x="99" y="234"/>
                    <a:pt x="150" y="161"/>
                    <a:pt x="222" y="123"/>
                  </a:cubicBezTo>
                  <a:cubicBezTo>
                    <a:pt x="292" y="86"/>
                    <a:pt x="379" y="92"/>
                    <a:pt x="446" y="133"/>
                  </a:cubicBezTo>
                  <a:cubicBezTo>
                    <a:pt x="514" y="174"/>
                    <a:pt x="553" y="250"/>
                    <a:pt x="554" y="327"/>
                  </a:cubicBezTo>
                  <a:cubicBezTo>
                    <a:pt x="554" y="381"/>
                    <a:pt x="638" y="382"/>
                    <a:pt x="638" y="327"/>
                  </a:cubicBezTo>
                  <a:cubicBezTo>
                    <a:pt x="637" y="232"/>
                    <a:pt x="594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6" y="116"/>
                    <a:pt x="39" y="201"/>
                  </a:cubicBezTo>
                  <a:cubicBezTo>
                    <a:pt x="0" y="292"/>
                    <a:pt x="5" y="395"/>
                    <a:pt x="53" y="482"/>
                  </a:cubicBezTo>
                  <a:cubicBezTo>
                    <a:pt x="122" y="606"/>
                    <a:pt x="271" y="664"/>
                    <a:pt x="406" y="630"/>
                  </a:cubicBezTo>
                  <a:cubicBezTo>
                    <a:pt x="542" y="595"/>
                    <a:pt x="636" y="466"/>
                    <a:pt x="638" y="327"/>
                  </a:cubicBezTo>
                  <a:cubicBezTo>
                    <a:pt x="638" y="273"/>
                    <a:pt x="554" y="273"/>
                    <a:pt x="554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Freeform 38">
              <a:extLst>
                <a:ext uri="{FF2B5EF4-FFF2-40B4-BE49-F238E27FC236}">
                  <a16:creationId xmlns:a16="http://schemas.microsoft.com/office/drawing/2014/main" id="{443598C0-BD9C-4522-87F3-C9C8F628E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444701" y="-2163763"/>
              <a:ext cx="3182938" cy="2136775"/>
            </a:xfrm>
            <a:custGeom>
              <a:avLst/>
              <a:gdLst>
                <a:gd name="T0" fmla="*/ 846 w 1067"/>
                <a:gd name="T1" fmla="*/ 102 h 717"/>
                <a:gd name="T2" fmla="*/ 980 w 1067"/>
                <a:gd name="T3" fmla="*/ 329 h 717"/>
                <a:gd name="T4" fmla="*/ 981 w 1067"/>
                <a:gd name="T5" fmla="*/ 479 h 717"/>
                <a:gd name="T6" fmla="*/ 981 w 1067"/>
                <a:gd name="T7" fmla="*/ 558 h 717"/>
                <a:gd name="T8" fmla="*/ 961 w 1067"/>
                <a:gd name="T9" fmla="*/ 617 h 717"/>
                <a:gd name="T10" fmla="*/ 882 w 1067"/>
                <a:gd name="T11" fmla="*/ 633 h 717"/>
                <a:gd name="T12" fmla="*/ 213 w 1067"/>
                <a:gd name="T13" fmla="*/ 633 h 717"/>
                <a:gd name="T14" fmla="*/ 152 w 1067"/>
                <a:gd name="T15" fmla="*/ 633 h 717"/>
                <a:gd name="T16" fmla="*/ 89 w 1067"/>
                <a:gd name="T17" fmla="*/ 571 h 717"/>
                <a:gd name="T18" fmla="*/ 89 w 1067"/>
                <a:gd name="T19" fmla="*/ 523 h 717"/>
                <a:gd name="T20" fmla="*/ 89 w 1067"/>
                <a:gd name="T21" fmla="*/ 355 h 717"/>
                <a:gd name="T22" fmla="*/ 172 w 1067"/>
                <a:gd name="T23" fmla="*/ 144 h 717"/>
                <a:gd name="T24" fmla="*/ 222 w 1067"/>
                <a:gd name="T25" fmla="*/ 103 h 717"/>
                <a:gd name="T26" fmla="*/ 179 w 1067"/>
                <a:gd name="T27" fmla="*/ 31 h 717"/>
                <a:gd name="T28" fmla="*/ 12 w 1067"/>
                <a:gd name="T29" fmla="*/ 276 h 717"/>
                <a:gd name="T30" fmla="*/ 5 w 1067"/>
                <a:gd name="T31" fmla="*/ 447 h 717"/>
                <a:gd name="T32" fmla="*/ 9 w 1067"/>
                <a:gd name="T33" fmla="*/ 604 h 717"/>
                <a:gd name="T34" fmla="*/ 161 w 1067"/>
                <a:gd name="T35" fmla="*/ 717 h 717"/>
                <a:gd name="T36" fmla="*/ 804 w 1067"/>
                <a:gd name="T37" fmla="*/ 717 h 717"/>
                <a:gd name="T38" fmla="*/ 907 w 1067"/>
                <a:gd name="T39" fmla="*/ 717 h 717"/>
                <a:gd name="T40" fmla="*/ 1058 w 1067"/>
                <a:gd name="T41" fmla="*/ 614 h 717"/>
                <a:gd name="T42" fmla="*/ 1065 w 1067"/>
                <a:gd name="T43" fmla="*/ 544 h 717"/>
                <a:gd name="T44" fmla="*/ 1065 w 1067"/>
                <a:gd name="T45" fmla="*/ 455 h 717"/>
                <a:gd name="T46" fmla="*/ 1060 w 1067"/>
                <a:gd name="T47" fmla="*/ 287 h 717"/>
                <a:gd name="T48" fmla="*/ 888 w 1067"/>
                <a:gd name="T49" fmla="*/ 29 h 717"/>
                <a:gd name="T50" fmla="*/ 846 w 1067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7" h="717">
                  <a:moveTo>
                    <a:pt x="846" y="102"/>
                  </a:moveTo>
                  <a:cubicBezTo>
                    <a:pt x="924" y="152"/>
                    <a:pt x="974" y="236"/>
                    <a:pt x="980" y="329"/>
                  </a:cubicBezTo>
                  <a:cubicBezTo>
                    <a:pt x="983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0" y="637"/>
                    <a:pt x="910" y="633"/>
                    <a:pt x="882" y="633"/>
                  </a:cubicBezTo>
                  <a:cubicBezTo>
                    <a:pt x="659" y="633"/>
                    <a:pt x="436" y="633"/>
                    <a:pt x="213" y="633"/>
                  </a:cubicBezTo>
                  <a:cubicBezTo>
                    <a:pt x="193" y="633"/>
                    <a:pt x="172" y="633"/>
                    <a:pt x="152" y="633"/>
                  </a:cubicBezTo>
                  <a:cubicBezTo>
                    <a:pt x="117" y="633"/>
                    <a:pt x="90" y="605"/>
                    <a:pt x="89" y="571"/>
                  </a:cubicBezTo>
                  <a:cubicBezTo>
                    <a:pt x="89" y="555"/>
                    <a:pt x="89" y="539"/>
                    <a:pt x="89" y="523"/>
                  </a:cubicBezTo>
                  <a:cubicBezTo>
                    <a:pt x="89" y="467"/>
                    <a:pt x="89" y="411"/>
                    <a:pt x="89" y="355"/>
                  </a:cubicBezTo>
                  <a:cubicBezTo>
                    <a:pt x="89" y="275"/>
                    <a:pt x="117" y="201"/>
                    <a:pt x="172" y="144"/>
                  </a:cubicBezTo>
                  <a:cubicBezTo>
                    <a:pt x="187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79" y="31"/>
                  </a:cubicBezTo>
                  <a:cubicBezTo>
                    <a:pt x="93" y="87"/>
                    <a:pt x="32" y="174"/>
                    <a:pt x="12" y="276"/>
                  </a:cubicBezTo>
                  <a:cubicBezTo>
                    <a:pt x="1" y="332"/>
                    <a:pt x="5" y="391"/>
                    <a:pt x="5" y="447"/>
                  </a:cubicBezTo>
                  <a:cubicBezTo>
                    <a:pt x="5" y="498"/>
                    <a:pt x="0" y="553"/>
                    <a:pt x="9" y="604"/>
                  </a:cubicBezTo>
                  <a:cubicBezTo>
                    <a:pt x="22" y="675"/>
                    <a:pt x="92" y="717"/>
                    <a:pt x="161" y="717"/>
                  </a:cubicBezTo>
                  <a:cubicBezTo>
                    <a:pt x="375" y="717"/>
                    <a:pt x="590" y="717"/>
                    <a:pt x="804" y="717"/>
                  </a:cubicBezTo>
                  <a:cubicBezTo>
                    <a:pt x="839" y="717"/>
                    <a:pt x="873" y="717"/>
                    <a:pt x="907" y="717"/>
                  </a:cubicBezTo>
                  <a:cubicBezTo>
                    <a:pt x="977" y="717"/>
                    <a:pt x="1035" y="681"/>
                    <a:pt x="1058" y="614"/>
                  </a:cubicBezTo>
                  <a:cubicBezTo>
                    <a:pt x="1066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7" y="343"/>
                    <a:pt x="1060" y="287"/>
                  </a:cubicBezTo>
                  <a:cubicBezTo>
                    <a:pt x="1045" y="181"/>
                    <a:pt x="977" y="86"/>
                    <a:pt x="888" y="29"/>
                  </a:cubicBezTo>
                  <a:cubicBezTo>
                    <a:pt x="842" y="0"/>
                    <a:pt x="800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Freeform 39">
              <a:extLst>
                <a:ext uri="{FF2B5EF4-FFF2-40B4-BE49-F238E27FC236}">
                  <a16:creationId xmlns:a16="http://schemas.microsoft.com/office/drawing/2014/main" id="{426B4897-8470-4A76-9FA9-4E7CD62B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121438" y="-3736976"/>
              <a:ext cx="1906588" cy="1978025"/>
            </a:xfrm>
            <a:custGeom>
              <a:avLst/>
              <a:gdLst>
                <a:gd name="T0" fmla="*/ 555 w 639"/>
                <a:gd name="T1" fmla="*/ 327 h 664"/>
                <a:gd name="T2" fmla="*/ 438 w 639"/>
                <a:gd name="T3" fmla="*/ 527 h 664"/>
                <a:gd name="T4" fmla="*/ 204 w 639"/>
                <a:gd name="T5" fmla="*/ 521 h 664"/>
                <a:gd name="T6" fmla="*/ 97 w 639"/>
                <a:gd name="T7" fmla="*/ 316 h 664"/>
                <a:gd name="T8" fmla="*/ 222 w 639"/>
                <a:gd name="T9" fmla="*/ 123 h 664"/>
                <a:gd name="T10" fmla="*/ 447 w 639"/>
                <a:gd name="T11" fmla="*/ 133 h 664"/>
                <a:gd name="T12" fmla="*/ 555 w 639"/>
                <a:gd name="T13" fmla="*/ 327 h 664"/>
                <a:gd name="T14" fmla="*/ 639 w 639"/>
                <a:gd name="T15" fmla="*/ 327 h 664"/>
                <a:gd name="T16" fmla="*/ 519 w 639"/>
                <a:gd name="T17" fmla="*/ 82 h 664"/>
                <a:gd name="T18" fmla="*/ 244 w 639"/>
                <a:gd name="T19" fmla="*/ 25 h 664"/>
                <a:gd name="T20" fmla="*/ 40 w 639"/>
                <a:gd name="T21" fmla="*/ 201 h 664"/>
                <a:gd name="T22" fmla="*/ 54 w 639"/>
                <a:gd name="T23" fmla="*/ 482 h 664"/>
                <a:gd name="T24" fmla="*/ 407 w 639"/>
                <a:gd name="T25" fmla="*/ 630 h 664"/>
                <a:gd name="T26" fmla="*/ 639 w 639"/>
                <a:gd name="T27" fmla="*/ 327 h 664"/>
                <a:gd name="T28" fmla="*/ 555 w 639"/>
                <a:gd name="T29" fmla="*/ 327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664">
                  <a:moveTo>
                    <a:pt x="555" y="327"/>
                  </a:moveTo>
                  <a:cubicBezTo>
                    <a:pt x="554" y="410"/>
                    <a:pt x="510" y="485"/>
                    <a:pt x="438" y="527"/>
                  </a:cubicBezTo>
                  <a:cubicBezTo>
                    <a:pt x="366" y="569"/>
                    <a:pt x="275" y="564"/>
                    <a:pt x="204" y="521"/>
                  </a:cubicBezTo>
                  <a:cubicBezTo>
                    <a:pt x="133" y="478"/>
                    <a:pt x="95" y="398"/>
                    <a:pt x="97" y="316"/>
                  </a:cubicBezTo>
                  <a:cubicBezTo>
                    <a:pt x="100" y="234"/>
                    <a:pt x="151" y="161"/>
                    <a:pt x="222" y="123"/>
                  </a:cubicBezTo>
                  <a:cubicBezTo>
                    <a:pt x="293" y="86"/>
                    <a:pt x="380" y="92"/>
                    <a:pt x="447" y="133"/>
                  </a:cubicBezTo>
                  <a:cubicBezTo>
                    <a:pt x="514" y="174"/>
                    <a:pt x="554" y="250"/>
                    <a:pt x="555" y="327"/>
                  </a:cubicBezTo>
                  <a:cubicBezTo>
                    <a:pt x="555" y="381"/>
                    <a:pt x="639" y="382"/>
                    <a:pt x="639" y="327"/>
                  </a:cubicBezTo>
                  <a:cubicBezTo>
                    <a:pt x="638" y="232"/>
                    <a:pt x="595" y="141"/>
                    <a:pt x="519" y="82"/>
                  </a:cubicBezTo>
                  <a:cubicBezTo>
                    <a:pt x="441" y="21"/>
                    <a:pt x="340" y="0"/>
                    <a:pt x="244" y="25"/>
                  </a:cubicBezTo>
                  <a:cubicBezTo>
                    <a:pt x="154" y="48"/>
                    <a:pt x="77" y="116"/>
                    <a:pt x="40" y="201"/>
                  </a:cubicBezTo>
                  <a:cubicBezTo>
                    <a:pt x="0" y="292"/>
                    <a:pt x="5" y="395"/>
                    <a:pt x="54" y="482"/>
                  </a:cubicBezTo>
                  <a:cubicBezTo>
                    <a:pt x="123" y="606"/>
                    <a:pt x="272" y="664"/>
                    <a:pt x="407" y="630"/>
                  </a:cubicBezTo>
                  <a:cubicBezTo>
                    <a:pt x="543" y="595"/>
                    <a:pt x="637" y="466"/>
                    <a:pt x="639" y="327"/>
                  </a:cubicBezTo>
                  <a:cubicBezTo>
                    <a:pt x="639" y="273"/>
                    <a:pt x="555" y="273"/>
                    <a:pt x="555" y="3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Freeform 40">
              <a:extLst>
                <a:ext uri="{FF2B5EF4-FFF2-40B4-BE49-F238E27FC236}">
                  <a16:creationId xmlns:a16="http://schemas.microsoft.com/office/drawing/2014/main" id="{08884941-111D-4BB6-BD63-1DA532A17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746913" y="-2163763"/>
              <a:ext cx="3186113" cy="2136775"/>
            </a:xfrm>
            <a:custGeom>
              <a:avLst/>
              <a:gdLst>
                <a:gd name="T0" fmla="*/ 846 w 1068"/>
                <a:gd name="T1" fmla="*/ 102 h 717"/>
                <a:gd name="T2" fmla="*/ 981 w 1068"/>
                <a:gd name="T3" fmla="*/ 329 h 717"/>
                <a:gd name="T4" fmla="*/ 981 w 1068"/>
                <a:gd name="T5" fmla="*/ 479 h 717"/>
                <a:gd name="T6" fmla="*/ 981 w 1068"/>
                <a:gd name="T7" fmla="*/ 558 h 717"/>
                <a:gd name="T8" fmla="*/ 961 w 1068"/>
                <a:gd name="T9" fmla="*/ 617 h 717"/>
                <a:gd name="T10" fmla="*/ 882 w 1068"/>
                <a:gd name="T11" fmla="*/ 633 h 717"/>
                <a:gd name="T12" fmla="*/ 214 w 1068"/>
                <a:gd name="T13" fmla="*/ 633 h 717"/>
                <a:gd name="T14" fmla="*/ 153 w 1068"/>
                <a:gd name="T15" fmla="*/ 633 h 717"/>
                <a:gd name="T16" fmla="*/ 90 w 1068"/>
                <a:gd name="T17" fmla="*/ 571 h 717"/>
                <a:gd name="T18" fmla="*/ 90 w 1068"/>
                <a:gd name="T19" fmla="*/ 523 h 717"/>
                <a:gd name="T20" fmla="*/ 90 w 1068"/>
                <a:gd name="T21" fmla="*/ 355 h 717"/>
                <a:gd name="T22" fmla="*/ 173 w 1068"/>
                <a:gd name="T23" fmla="*/ 144 h 717"/>
                <a:gd name="T24" fmla="*/ 222 w 1068"/>
                <a:gd name="T25" fmla="*/ 103 h 717"/>
                <a:gd name="T26" fmla="*/ 180 w 1068"/>
                <a:gd name="T27" fmla="*/ 31 h 717"/>
                <a:gd name="T28" fmla="*/ 13 w 1068"/>
                <a:gd name="T29" fmla="*/ 276 h 717"/>
                <a:gd name="T30" fmla="*/ 6 w 1068"/>
                <a:gd name="T31" fmla="*/ 447 h 717"/>
                <a:gd name="T32" fmla="*/ 10 w 1068"/>
                <a:gd name="T33" fmla="*/ 604 h 717"/>
                <a:gd name="T34" fmla="*/ 161 w 1068"/>
                <a:gd name="T35" fmla="*/ 717 h 717"/>
                <a:gd name="T36" fmla="*/ 805 w 1068"/>
                <a:gd name="T37" fmla="*/ 717 h 717"/>
                <a:gd name="T38" fmla="*/ 908 w 1068"/>
                <a:gd name="T39" fmla="*/ 717 h 717"/>
                <a:gd name="T40" fmla="*/ 1059 w 1068"/>
                <a:gd name="T41" fmla="*/ 614 h 717"/>
                <a:gd name="T42" fmla="*/ 1065 w 1068"/>
                <a:gd name="T43" fmla="*/ 544 h 717"/>
                <a:gd name="T44" fmla="*/ 1065 w 1068"/>
                <a:gd name="T45" fmla="*/ 455 h 717"/>
                <a:gd name="T46" fmla="*/ 1060 w 1068"/>
                <a:gd name="T47" fmla="*/ 287 h 717"/>
                <a:gd name="T48" fmla="*/ 889 w 1068"/>
                <a:gd name="T49" fmla="*/ 29 h 717"/>
                <a:gd name="T50" fmla="*/ 846 w 1068"/>
                <a:gd name="T51" fmla="*/ 10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8" h="717">
                  <a:moveTo>
                    <a:pt x="846" y="102"/>
                  </a:moveTo>
                  <a:cubicBezTo>
                    <a:pt x="924" y="152"/>
                    <a:pt x="975" y="236"/>
                    <a:pt x="981" y="329"/>
                  </a:cubicBezTo>
                  <a:cubicBezTo>
                    <a:pt x="984" y="379"/>
                    <a:pt x="981" y="429"/>
                    <a:pt x="981" y="479"/>
                  </a:cubicBezTo>
                  <a:cubicBezTo>
                    <a:pt x="981" y="505"/>
                    <a:pt x="981" y="532"/>
                    <a:pt x="981" y="558"/>
                  </a:cubicBezTo>
                  <a:cubicBezTo>
                    <a:pt x="981" y="582"/>
                    <a:pt x="978" y="600"/>
                    <a:pt x="961" y="617"/>
                  </a:cubicBezTo>
                  <a:cubicBezTo>
                    <a:pt x="941" y="637"/>
                    <a:pt x="911" y="633"/>
                    <a:pt x="882" y="633"/>
                  </a:cubicBezTo>
                  <a:cubicBezTo>
                    <a:pt x="659" y="633"/>
                    <a:pt x="437" y="633"/>
                    <a:pt x="214" y="633"/>
                  </a:cubicBezTo>
                  <a:cubicBezTo>
                    <a:pt x="193" y="633"/>
                    <a:pt x="173" y="633"/>
                    <a:pt x="153" y="633"/>
                  </a:cubicBezTo>
                  <a:cubicBezTo>
                    <a:pt x="118" y="633"/>
                    <a:pt x="91" y="605"/>
                    <a:pt x="90" y="571"/>
                  </a:cubicBezTo>
                  <a:cubicBezTo>
                    <a:pt x="89" y="555"/>
                    <a:pt x="90" y="539"/>
                    <a:pt x="90" y="523"/>
                  </a:cubicBezTo>
                  <a:cubicBezTo>
                    <a:pt x="90" y="467"/>
                    <a:pt x="90" y="411"/>
                    <a:pt x="90" y="355"/>
                  </a:cubicBezTo>
                  <a:cubicBezTo>
                    <a:pt x="90" y="275"/>
                    <a:pt x="117" y="201"/>
                    <a:pt x="173" y="144"/>
                  </a:cubicBezTo>
                  <a:cubicBezTo>
                    <a:pt x="188" y="128"/>
                    <a:pt x="204" y="115"/>
                    <a:pt x="222" y="103"/>
                  </a:cubicBezTo>
                  <a:cubicBezTo>
                    <a:pt x="267" y="74"/>
                    <a:pt x="225" y="1"/>
                    <a:pt x="180" y="31"/>
                  </a:cubicBezTo>
                  <a:cubicBezTo>
                    <a:pt x="94" y="87"/>
                    <a:pt x="32" y="174"/>
                    <a:pt x="13" y="276"/>
                  </a:cubicBezTo>
                  <a:cubicBezTo>
                    <a:pt x="2" y="332"/>
                    <a:pt x="6" y="391"/>
                    <a:pt x="6" y="447"/>
                  </a:cubicBezTo>
                  <a:cubicBezTo>
                    <a:pt x="6" y="498"/>
                    <a:pt x="0" y="553"/>
                    <a:pt x="10" y="604"/>
                  </a:cubicBezTo>
                  <a:cubicBezTo>
                    <a:pt x="23" y="675"/>
                    <a:pt x="93" y="717"/>
                    <a:pt x="161" y="717"/>
                  </a:cubicBezTo>
                  <a:cubicBezTo>
                    <a:pt x="376" y="717"/>
                    <a:pt x="590" y="717"/>
                    <a:pt x="805" y="717"/>
                  </a:cubicBezTo>
                  <a:cubicBezTo>
                    <a:pt x="839" y="717"/>
                    <a:pt x="874" y="717"/>
                    <a:pt x="908" y="717"/>
                  </a:cubicBezTo>
                  <a:cubicBezTo>
                    <a:pt x="978" y="717"/>
                    <a:pt x="1036" y="681"/>
                    <a:pt x="1059" y="614"/>
                  </a:cubicBezTo>
                  <a:cubicBezTo>
                    <a:pt x="1067" y="592"/>
                    <a:pt x="1065" y="568"/>
                    <a:pt x="1065" y="544"/>
                  </a:cubicBezTo>
                  <a:cubicBezTo>
                    <a:pt x="1065" y="515"/>
                    <a:pt x="1065" y="485"/>
                    <a:pt x="1065" y="455"/>
                  </a:cubicBezTo>
                  <a:cubicBezTo>
                    <a:pt x="1065" y="399"/>
                    <a:pt x="1068" y="343"/>
                    <a:pt x="1060" y="287"/>
                  </a:cubicBezTo>
                  <a:cubicBezTo>
                    <a:pt x="1046" y="181"/>
                    <a:pt x="978" y="86"/>
                    <a:pt x="889" y="29"/>
                  </a:cubicBezTo>
                  <a:cubicBezTo>
                    <a:pt x="843" y="0"/>
                    <a:pt x="801" y="72"/>
                    <a:pt x="84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Freeform 41">
              <a:extLst>
                <a:ext uri="{FF2B5EF4-FFF2-40B4-BE49-F238E27FC236}">
                  <a16:creationId xmlns:a16="http://schemas.microsoft.com/office/drawing/2014/main" id="{0E89D6C0-E5F8-47FF-8190-4361ED777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20225" y="-5770563"/>
              <a:ext cx="250825" cy="2101850"/>
            </a:xfrm>
            <a:custGeom>
              <a:avLst/>
              <a:gdLst>
                <a:gd name="T0" fmla="*/ 0 w 84"/>
                <a:gd name="T1" fmla="*/ 54 h 705"/>
                <a:gd name="T2" fmla="*/ 0 w 84"/>
                <a:gd name="T3" fmla="*/ 631 h 705"/>
                <a:gd name="T4" fmla="*/ 0 w 84"/>
                <a:gd name="T5" fmla="*/ 650 h 705"/>
                <a:gd name="T6" fmla="*/ 84 w 84"/>
                <a:gd name="T7" fmla="*/ 650 h 705"/>
                <a:gd name="T8" fmla="*/ 84 w 84"/>
                <a:gd name="T9" fmla="*/ 73 h 705"/>
                <a:gd name="T10" fmla="*/ 84 w 84"/>
                <a:gd name="T11" fmla="*/ 54 h 705"/>
                <a:gd name="T12" fmla="*/ 0 w 84"/>
                <a:gd name="T13" fmla="*/ 5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05">
                  <a:moveTo>
                    <a:pt x="0" y="54"/>
                  </a:moveTo>
                  <a:cubicBezTo>
                    <a:pt x="0" y="247"/>
                    <a:pt x="0" y="439"/>
                    <a:pt x="0" y="631"/>
                  </a:cubicBezTo>
                  <a:cubicBezTo>
                    <a:pt x="0" y="638"/>
                    <a:pt x="0" y="644"/>
                    <a:pt x="0" y="650"/>
                  </a:cubicBezTo>
                  <a:cubicBezTo>
                    <a:pt x="0" y="705"/>
                    <a:pt x="84" y="705"/>
                    <a:pt x="84" y="650"/>
                  </a:cubicBezTo>
                  <a:cubicBezTo>
                    <a:pt x="84" y="458"/>
                    <a:pt x="84" y="266"/>
                    <a:pt x="84" y="73"/>
                  </a:cubicBezTo>
                  <a:cubicBezTo>
                    <a:pt x="84" y="67"/>
                    <a:pt x="84" y="61"/>
                    <a:pt x="84" y="54"/>
                  </a:cubicBezTo>
                  <a:cubicBezTo>
                    <a:pt x="84" y="0"/>
                    <a:pt x="0" y="0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3" name="Freeform 42">
              <a:extLst>
                <a:ext uri="{FF2B5EF4-FFF2-40B4-BE49-F238E27FC236}">
                  <a16:creationId xmlns:a16="http://schemas.microsoft.com/office/drawing/2014/main" id="{F2B683ED-11A9-4ED1-A941-C7F0C5096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42650" y="-4017963"/>
              <a:ext cx="1944688" cy="1266825"/>
            </a:xfrm>
            <a:custGeom>
              <a:avLst/>
              <a:gdLst>
                <a:gd name="T0" fmla="*/ 89 w 652"/>
                <a:gd name="T1" fmla="*/ 398 h 425"/>
                <a:gd name="T2" fmla="*/ 589 w 652"/>
                <a:gd name="T3" fmla="*/ 109 h 425"/>
                <a:gd name="T4" fmla="*/ 605 w 652"/>
                <a:gd name="T5" fmla="*/ 100 h 425"/>
                <a:gd name="T6" fmla="*/ 563 w 652"/>
                <a:gd name="T7" fmla="*/ 27 h 425"/>
                <a:gd name="T8" fmla="*/ 63 w 652"/>
                <a:gd name="T9" fmla="*/ 316 h 425"/>
                <a:gd name="T10" fmla="*/ 47 w 652"/>
                <a:gd name="T11" fmla="*/ 325 h 425"/>
                <a:gd name="T12" fmla="*/ 89 w 652"/>
                <a:gd name="T13" fmla="*/ 39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89" y="398"/>
                  </a:moveTo>
                  <a:cubicBezTo>
                    <a:pt x="256" y="302"/>
                    <a:pt x="422" y="205"/>
                    <a:pt x="589" y="109"/>
                  </a:cubicBezTo>
                  <a:cubicBezTo>
                    <a:pt x="594" y="106"/>
                    <a:pt x="600" y="103"/>
                    <a:pt x="605" y="100"/>
                  </a:cubicBezTo>
                  <a:cubicBezTo>
                    <a:pt x="652" y="73"/>
                    <a:pt x="610" y="0"/>
                    <a:pt x="563" y="27"/>
                  </a:cubicBezTo>
                  <a:cubicBezTo>
                    <a:pt x="396" y="123"/>
                    <a:pt x="230" y="219"/>
                    <a:pt x="63" y="316"/>
                  </a:cubicBezTo>
                  <a:cubicBezTo>
                    <a:pt x="58" y="319"/>
                    <a:pt x="52" y="322"/>
                    <a:pt x="47" y="325"/>
                  </a:cubicBezTo>
                  <a:cubicBezTo>
                    <a:pt x="0" y="352"/>
                    <a:pt x="42" y="425"/>
                    <a:pt x="89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14" name="Freeform 43">
              <a:extLst>
                <a:ext uri="{FF2B5EF4-FFF2-40B4-BE49-F238E27FC236}">
                  <a16:creationId xmlns:a16="http://schemas.microsoft.com/office/drawing/2014/main" id="{5F24A4C5-7DDA-4711-B85E-9A4348702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191663" y="-4017963"/>
              <a:ext cx="1946275" cy="1266825"/>
            </a:xfrm>
            <a:custGeom>
              <a:avLst/>
              <a:gdLst>
                <a:gd name="T0" fmla="*/ 605 w 652"/>
                <a:gd name="T1" fmla="*/ 325 h 425"/>
                <a:gd name="T2" fmla="*/ 106 w 652"/>
                <a:gd name="T3" fmla="*/ 37 h 425"/>
                <a:gd name="T4" fmla="*/ 89 w 652"/>
                <a:gd name="T5" fmla="*/ 27 h 425"/>
                <a:gd name="T6" fmla="*/ 47 w 652"/>
                <a:gd name="T7" fmla="*/ 100 h 425"/>
                <a:gd name="T8" fmla="*/ 546 w 652"/>
                <a:gd name="T9" fmla="*/ 388 h 425"/>
                <a:gd name="T10" fmla="*/ 563 w 652"/>
                <a:gd name="T11" fmla="*/ 398 h 425"/>
                <a:gd name="T12" fmla="*/ 605 w 652"/>
                <a:gd name="T13" fmla="*/ 325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2" h="425">
                  <a:moveTo>
                    <a:pt x="605" y="325"/>
                  </a:moveTo>
                  <a:cubicBezTo>
                    <a:pt x="439" y="229"/>
                    <a:pt x="272" y="133"/>
                    <a:pt x="106" y="37"/>
                  </a:cubicBezTo>
                  <a:cubicBezTo>
                    <a:pt x="100" y="33"/>
                    <a:pt x="95" y="30"/>
                    <a:pt x="89" y="27"/>
                  </a:cubicBezTo>
                  <a:cubicBezTo>
                    <a:pt x="42" y="0"/>
                    <a:pt x="0" y="73"/>
                    <a:pt x="47" y="100"/>
                  </a:cubicBezTo>
                  <a:cubicBezTo>
                    <a:pt x="213" y="196"/>
                    <a:pt x="380" y="292"/>
                    <a:pt x="546" y="388"/>
                  </a:cubicBezTo>
                  <a:cubicBezTo>
                    <a:pt x="552" y="391"/>
                    <a:pt x="557" y="395"/>
                    <a:pt x="563" y="398"/>
                  </a:cubicBezTo>
                  <a:cubicBezTo>
                    <a:pt x="610" y="425"/>
                    <a:pt x="652" y="352"/>
                    <a:pt x="605" y="3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  <p:grpSp>
        <p:nvGrpSpPr>
          <p:cNvPr id="19" name="Group 18" descr="This image is a logo that reads &quot;24.&quot; ">
            <a:extLst>
              <a:ext uri="{FF2B5EF4-FFF2-40B4-BE49-F238E27FC236}">
                <a16:creationId xmlns:a16="http://schemas.microsoft.com/office/drawing/2014/main" id="{28514796-5CCE-4908-9069-378D749B8407}"/>
              </a:ext>
            </a:extLst>
          </p:cNvPr>
          <p:cNvGrpSpPr/>
          <p:nvPr/>
        </p:nvGrpSpPr>
        <p:grpSpPr>
          <a:xfrm>
            <a:off x="733192" y="531685"/>
            <a:ext cx="530996" cy="530996"/>
            <a:chOff x="1116392" y="531685"/>
            <a:chExt cx="530996" cy="53099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DAFE0C3-ADBF-4568-8971-E7BB1DC18FCF}"/>
                </a:ext>
              </a:extLst>
            </p:cNvPr>
            <p:cNvSpPr/>
            <p:nvPr/>
          </p:nvSpPr>
          <p:spPr>
            <a:xfrm>
              <a:off x="1116392" y="531685"/>
              <a:ext cx="530996" cy="530996"/>
            </a:xfrm>
            <a:prstGeom prst="roundRect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6C540A9-B6C9-4A39-B2A9-F8D99AAA7515}"/>
                </a:ext>
              </a:extLst>
            </p:cNvPr>
            <p:cNvGrpSpPr/>
            <p:nvPr/>
          </p:nvGrpSpPr>
          <p:grpSpPr>
            <a:xfrm>
              <a:off x="1225345" y="623888"/>
              <a:ext cx="313090" cy="346590"/>
              <a:chOff x="-2198688" y="-1935162"/>
              <a:chExt cx="1157288" cy="1281111"/>
            </a:xfrm>
          </p:grpSpPr>
          <p:sp>
            <p:nvSpPr>
              <p:cNvPr id="27" name="Freeform 11">
                <a:hlinkClick r:id="rId2"/>
                <a:extLst>
                  <a:ext uri="{FF2B5EF4-FFF2-40B4-BE49-F238E27FC236}">
                    <a16:creationId xmlns:a16="http://schemas.microsoft.com/office/drawing/2014/main" id="{AFF915B9-3BC1-4270-81D2-171636BAF0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36738" y="-1697038"/>
                <a:ext cx="795338" cy="1042987"/>
              </a:xfrm>
              <a:custGeom>
                <a:avLst/>
                <a:gdLst>
                  <a:gd name="T0" fmla="*/ 76 w 512"/>
                  <a:gd name="T1" fmla="*/ 419 h 673"/>
                  <a:gd name="T2" fmla="*/ 79 w 512"/>
                  <a:gd name="T3" fmla="*/ 412 h 673"/>
                  <a:gd name="T4" fmla="*/ 287 w 512"/>
                  <a:gd name="T5" fmla="*/ 115 h 673"/>
                  <a:gd name="T6" fmla="*/ 294 w 512"/>
                  <a:gd name="T7" fmla="*/ 110 h 673"/>
                  <a:gd name="T8" fmla="*/ 295 w 512"/>
                  <a:gd name="T9" fmla="*/ 110 h 673"/>
                  <a:gd name="T10" fmla="*/ 299 w 512"/>
                  <a:gd name="T11" fmla="*/ 115 h 673"/>
                  <a:gd name="T12" fmla="*/ 299 w 512"/>
                  <a:gd name="T13" fmla="*/ 425 h 673"/>
                  <a:gd name="T14" fmla="*/ 83 w 512"/>
                  <a:gd name="T15" fmla="*/ 425 h 673"/>
                  <a:gd name="T16" fmla="*/ 76 w 512"/>
                  <a:gd name="T17" fmla="*/ 419 h 673"/>
                  <a:gd name="T18" fmla="*/ 304 w 512"/>
                  <a:gd name="T19" fmla="*/ 0 h 673"/>
                  <a:gd name="T20" fmla="*/ 278 w 512"/>
                  <a:gd name="T21" fmla="*/ 14 h 673"/>
                  <a:gd name="T22" fmla="*/ 11 w 512"/>
                  <a:gd name="T23" fmla="*/ 390 h 673"/>
                  <a:gd name="T24" fmla="*/ 0 w 512"/>
                  <a:gd name="T25" fmla="*/ 424 h 673"/>
                  <a:gd name="T26" fmla="*/ 0 w 512"/>
                  <a:gd name="T27" fmla="*/ 458 h 673"/>
                  <a:gd name="T28" fmla="*/ 37 w 512"/>
                  <a:gd name="T29" fmla="*/ 494 h 673"/>
                  <a:gd name="T30" fmla="*/ 298 w 512"/>
                  <a:gd name="T31" fmla="*/ 494 h 673"/>
                  <a:gd name="T32" fmla="*/ 298 w 512"/>
                  <a:gd name="T33" fmla="*/ 655 h 673"/>
                  <a:gd name="T34" fmla="*/ 313 w 512"/>
                  <a:gd name="T35" fmla="*/ 673 h 673"/>
                  <a:gd name="T36" fmla="*/ 365 w 512"/>
                  <a:gd name="T37" fmla="*/ 673 h 673"/>
                  <a:gd name="T38" fmla="*/ 381 w 512"/>
                  <a:gd name="T39" fmla="*/ 655 h 673"/>
                  <a:gd name="T40" fmla="*/ 381 w 512"/>
                  <a:gd name="T41" fmla="*/ 494 h 673"/>
                  <a:gd name="T42" fmla="*/ 494 w 512"/>
                  <a:gd name="T43" fmla="*/ 494 h 673"/>
                  <a:gd name="T44" fmla="*/ 512 w 512"/>
                  <a:gd name="T45" fmla="*/ 477 h 673"/>
                  <a:gd name="T46" fmla="*/ 512 w 512"/>
                  <a:gd name="T47" fmla="*/ 441 h 673"/>
                  <a:gd name="T48" fmla="*/ 494 w 512"/>
                  <a:gd name="T49" fmla="*/ 425 h 673"/>
                  <a:gd name="T50" fmla="*/ 381 w 512"/>
                  <a:gd name="T51" fmla="*/ 425 h 673"/>
                  <a:gd name="T52" fmla="*/ 381 w 512"/>
                  <a:gd name="T53" fmla="*/ 20 h 673"/>
                  <a:gd name="T54" fmla="*/ 357 w 512"/>
                  <a:gd name="T55" fmla="*/ 0 h 673"/>
                  <a:gd name="T56" fmla="*/ 304 w 512"/>
                  <a:gd name="T5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2" h="673">
                    <a:moveTo>
                      <a:pt x="76" y="419"/>
                    </a:moveTo>
                    <a:cubicBezTo>
                      <a:pt x="76" y="418"/>
                      <a:pt x="77" y="415"/>
                      <a:pt x="79" y="412"/>
                    </a:cubicBezTo>
                    <a:cubicBezTo>
                      <a:pt x="287" y="115"/>
                      <a:pt x="287" y="115"/>
                      <a:pt x="287" y="115"/>
                    </a:cubicBezTo>
                    <a:cubicBezTo>
                      <a:pt x="289" y="112"/>
                      <a:pt x="291" y="110"/>
                      <a:pt x="294" y="110"/>
                    </a:cubicBezTo>
                    <a:cubicBezTo>
                      <a:pt x="295" y="110"/>
                      <a:pt x="295" y="110"/>
                      <a:pt x="295" y="110"/>
                    </a:cubicBezTo>
                    <a:cubicBezTo>
                      <a:pt x="298" y="110"/>
                      <a:pt x="299" y="111"/>
                      <a:pt x="299" y="115"/>
                    </a:cubicBezTo>
                    <a:cubicBezTo>
                      <a:pt x="299" y="425"/>
                      <a:pt x="299" y="425"/>
                      <a:pt x="299" y="425"/>
                    </a:cubicBezTo>
                    <a:cubicBezTo>
                      <a:pt x="83" y="425"/>
                      <a:pt x="83" y="425"/>
                      <a:pt x="83" y="425"/>
                    </a:cubicBezTo>
                    <a:cubicBezTo>
                      <a:pt x="79" y="425"/>
                      <a:pt x="76" y="423"/>
                      <a:pt x="76" y="419"/>
                    </a:cubicBezTo>
                    <a:moveTo>
                      <a:pt x="304" y="0"/>
                    </a:moveTo>
                    <a:cubicBezTo>
                      <a:pt x="289" y="0"/>
                      <a:pt x="282" y="7"/>
                      <a:pt x="278" y="14"/>
                    </a:cubicBezTo>
                    <a:cubicBezTo>
                      <a:pt x="11" y="390"/>
                      <a:pt x="11" y="390"/>
                      <a:pt x="11" y="390"/>
                    </a:cubicBezTo>
                    <a:cubicBezTo>
                      <a:pt x="3" y="401"/>
                      <a:pt x="0" y="412"/>
                      <a:pt x="0" y="424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485"/>
                      <a:pt x="10" y="494"/>
                      <a:pt x="37" y="494"/>
                    </a:cubicBezTo>
                    <a:cubicBezTo>
                      <a:pt x="298" y="494"/>
                      <a:pt x="298" y="494"/>
                      <a:pt x="298" y="494"/>
                    </a:cubicBezTo>
                    <a:cubicBezTo>
                      <a:pt x="298" y="655"/>
                      <a:pt x="298" y="655"/>
                      <a:pt x="298" y="655"/>
                    </a:cubicBezTo>
                    <a:cubicBezTo>
                      <a:pt x="298" y="665"/>
                      <a:pt x="303" y="673"/>
                      <a:pt x="313" y="673"/>
                    </a:cubicBezTo>
                    <a:cubicBezTo>
                      <a:pt x="365" y="673"/>
                      <a:pt x="365" y="673"/>
                      <a:pt x="365" y="673"/>
                    </a:cubicBezTo>
                    <a:cubicBezTo>
                      <a:pt x="375" y="673"/>
                      <a:pt x="381" y="664"/>
                      <a:pt x="381" y="655"/>
                    </a:cubicBezTo>
                    <a:cubicBezTo>
                      <a:pt x="381" y="494"/>
                      <a:pt x="381" y="494"/>
                      <a:pt x="381" y="494"/>
                    </a:cubicBezTo>
                    <a:cubicBezTo>
                      <a:pt x="494" y="494"/>
                      <a:pt x="494" y="494"/>
                      <a:pt x="494" y="494"/>
                    </a:cubicBezTo>
                    <a:cubicBezTo>
                      <a:pt x="504" y="494"/>
                      <a:pt x="512" y="487"/>
                      <a:pt x="512" y="477"/>
                    </a:cubicBezTo>
                    <a:cubicBezTo>
                      <a:pt x="512" y="441"/>
                      <a:pt x="512" y="441"/>
                      <a:pt x="512" y="441"/>
                    </a:cubicBezTo>
                    <a:cubicBezTo>
                      <a:pt x="512" y="431"/>
                      <a:pt x="503" y="425"/>
                      <a:pt x="494" y="425"/>
                    </a:cubicBezTo>
                    <a:cubicBezTo>
                      <a:pt x="381" y="425"/>
                      <a:pt x="381" y="425"/>
                      <a:pt x="381" y="425"/>
                    </a:cubicBezTo>
                    <a:cubicBezTo>
                      <a:pt x="381" y="20"/>
                      <a:pt x="381" y="20"/>
                      <a:pt x="381" y="20"/>
                    </a:cubicBezTo>
                    <a:cubicBezTo>
                      <a:pt x="381" y="6"/>
                      <a:pt x="372" y="0"/>
                      <a:pt x="357" y="0"/>
                    </a:cubicBezTo>
                    <a:lnTo>
                      <a:pt x="3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2">
                <a:extLst>
                  <a:ext uri="{FF2B5EF4-FFF2-40B4-BE49-F238E27FC236}">
                    <a16:creationId xmlns:a16="http://schemas.microsoft.com/office/drawing/2014/main" id="{DD109419-50C7-4E35-AC9A-AE0655C35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98688" y="-1935162"/>
                <a:ext cx="642938" cy="1001712"/>
              </a:xfrm>
              <a:custGeom>
                <a:avLst/>
                <a:gdLst>
                  <a:gd name="T0" fmla="*/ 27 w 414"/>
                  <a:gd name="T1" fmla="*/ 18 h 647"/>
                  <a:gd name="T2" fmla="*/ 9 w 414"/>
                  <a:gd name="T3" fmla="*/ 33 h 647"/>
                  <a:gd name="T4" fmla="*/ 9 w 414"/>
                  <a:gd name="T5" fmla="*/ 63 h 647"/>
                  <a:gd name="T6" fmla="*/ 24 w 414"/>
                  <a:gd name="T7" fmla="*/ 79 h 647"/>
                  <a:gd name="T8" fmla="*/ 28 w 414"/>
                  <a:gd name="T9" fmla="*/ 79 h 647"/>
                  <a:gd name="T10" fmla="*/ 192 w 414"/>
                  <a:gd name="T11" fmla="*/ 66 h 647"/>
                  <a:gd name="T12" fmla="*/ 332 w 414"/>
                  <a:gd name="T13" fmla="*/ 155 h 647"/>
                  <a:gd name="T14" fmla="*/ 236 w 414"/>
                  <a:gd name="T15" fmla="*/ 275 h 647"/>
                  <a:gd name="T16" fmla="*/ 142 w 414"/>
                  <a:gd name="T17" fmla="*/ 334 h 647"/>
                  <a:gd name="T18" fmla="*/ 0 w 414"/>
                  <a:gd name="T19" fmla="*/ 561 h 647"/>
                  <a:gd name="T20" fmla="*/ 0 w 414"/>
                  <a:gd name="T21" fmla="*/ 631 h 647"/>
                  <a:gd name="T22" fmla="*/ 19 w 414"/>
                  <a:gd name="T23" fmla="*/ 647 h 647"/>
                  <a:gd name="T24" fmla="*/ 387 w 414"/>
                  <a:gd name="T25" fmla="*/ 647 h 647"/>
                  <a:gd name="T26" fmla="*/ 406 w 414"/>
                  <a:gd name="T27" fmla="*/ 632 h 647"/>
                  <a:gd name="T28" fmla="*/ 406 w 414"/>
                  <a:gd name="T29" fmla="*/ 594 h 647"/>
                  <a:gd name="T30" fmla="*/ 387 w 414"/>
                  <a:gd name="T31" fmla="*/ 579 h 647"/>
                  <a:gd name="T32" fmla="*/ 74 w 414"/>
                  <a:gd name="T33" fmla="*/ 579 h 647"/>
                  <a:gd name="T34" fmla="*/ 74 w 414"/>
                  <a:gd name="T35" fmla="*/ 561 h 647"/>
                  <a:gd name="T36" fmla="*/ 204 w 414"/>
                  <a:gd name="T37" fmla="*/ 377 h 647"/>
                  <a:gd name="T38" fmla="*/ 294 w 414"/>
                  <a:gd name="T39" fmla="*/ 321 h 647"/>
                  <a:gd name="T40" fmla="*/ 414 w 414"/>
                  <a:gd name="T41" fmla="*/ 155 h 647"/>
                  <a:gd name="T42" fmla="*/ 192 w 414"/>
                  <a:gd name="T43" fmla="*/ 0 h 647"/>
                  <a:gd name="T44" fmla="*/ 27 w 414"/>
                  <a:gd name="T45" fmla="*/ 18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14" h="647">
                    <a:moveTo>
                      <a:pt x="27" y="18"/>
                    </a:moveTo>
                    <a:cubicBezTo>
                      <a:pt x="18" y="19"/>
                      <a:pt x="9" y="25"/>
                      <a:pt x="9" y="33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73"/>
                      <a:pt x="15" y="79"/>
                      <a:pt x="24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80" y="72"/>
                      <a:pt x="144" y="66"/>
                      <a:pt x="192" y="66"/>
                    </a:cubicBezTo>
                    <a:cubicBezTo>
                      <a:pt x="293" y="66"/>
                      <a:pt x="332" y="93"/>
                      <a:pt x="332" y="155"/>
                    </a:cubicBezTo>
                    <a:cubicBezTo>
                      <a:pt x="332" y="207"/>
                      <a:pt x="313" y="227"/>
                      <a:pt x="236" y="275"/>
                    </a:cubicBezTo>
                    <a:cubicBezTo>
                      <a:pt x="142" y="334"/>
                      <a:pt x="142" y="334"/>
                      <a:pt x="142" y="334"/>
                    </a:cubicBezTo>
                    <a:cubicBezTo>
                      <a:pt x="41" y="397"/>
                      <a:pt x="0" y="471"/>
                      <a:pt x="0" y="561"/>
                    </a:cubicBezTo>
                    <a:cubicBezTo>
                      <a:pt x="0" y="631"/>
                      <a:pt x="0" y="631"/>
                      <a:pt x="0" y="631"/>
                    </a:cubicBezTo>
                    <a:cubicBezTo>
                      <a:pt x="0" y="640"/>
                      <a:pt x="8" y="647"/>
                      <a:pt x="19" y="647"/>
                    </a:cubicBezTo>
                    <a:cubicBezTo>
                      <a:pt x="387" y="647"/>
                      <a:pt x="387" y="647"/>
                      <a:pt x="387" y="647"/>
                    </a:cubicBezTo>
                    <a:cubicBezTo>
                      <a:pt x="398" y="647"/>
                      <a:pt x="406" y="641"/>
                      <a:pt x="406" y="632"/>
                    </a:cubicBezTo>
                    <a:cubicBezTo>
                      <a:pt x="406" y="594"/>
                      <a:pt x="406" y="594"/>
                      <a:pt x="406" y="594"/>
                    </a:cubicBezTo>
                    <a:cubicBezTo>
                      <a:pt x="406" y="584"/>
                      <a:pt x="398" y="579"/>
                      <a:pt x="387" y="579"/>
                    </a:cubicBezTo>
                    <a:cubicBezTo>
                      <a:pt x="74" y="579"/>
                      <a:pt x="74" y="579"/>
                      <a:pt x="74" y="579"/>
                    </a:cubicBezTo>
                    <a:cubicBezTo>
                      <a:pt x="74" y="561"/>
                      <a:pt x="74" y="561"/>
                      <a:pt x="74" y="561"/>
                    </a:cubicBezTo>
                    <a:cubicBezTo>
                      <a:pt x="74" y="486"/>
                      <a:pt x="101" y="442"/>
                      <a:pt x="204" y="377"/>
                    </a:cubicBezTo>
                    <a:cubicBezTo>
                      <a:pt x="294" y="321"/>
                      <a:pt x="294" y="321"/>
                      <a:pt x="294" y="321"/>
                    </a:cubicBezTo>
                    <a:cubicBezTo>
                      <a:pt x="380" y="267"/>
                      <a:pt x="414" y="223"/>
                      <a:pt x="414" y="155"/>
                    </a:cubicBezTo>
                    <a:cubicBezTo>
                      <a:pt x="414" y="49"/>
                      <a:pt x="343" y="0"/>
                      <a:pt x="192" y="0"/>
                    </a:cubicBezTo>
                    <a:cubicBezTo>
                      <a:pt x="137" y="0"/>
                      <a:pt x="74" y="6"/>
                      <a:pt x="27" y="1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Human_resources.potx" id="{FCA23E4D-BBA6-42AA-B584-B2F61B58D23B}" vid="{FACEDC86-E352-46D7-8179-62AC0FE9D0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Human resources, from 24Slides</Template>
  <TotalTime>0</TotalTime>
  <Words>318</Words>
  <Application>Microsoft Office PowerPoint</Application>
  <PresentationFormat>Widescreen</PresentationFormat>
  <Paragraphs>68</Paragraphs>
  <Slides>9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Narrow</vt:lpstr>
      <vt:lpstr>Calibri</vt:lpstr>
      <vt:lpstr>Calibri Light</vt:lpstr>
      <vt:lpstr>Segoe UI</vt:lpstr>
      <vt:lpstr>Office Theme</vt:lpstr>
      <vt:lpstr>Human resources slide 1</vt:lpstr>
      <vt:lpstr>Human resources slide 2</vt:lpstr>
      <vt:lpstr>Human resources slide 8</vt:lpstr>
      <vt:lpstr>Human resources slide 4</vt:lpstr>
      <vt:lpstr>PowerPoint Presentation</vt:lpstr>
      <vt:lpstr>PowerPoint Presentation</vt:lpstr>
      <vt:lpstr>PowerPoint Presentation</vt:lpstr>
      <vt:lpstr>Human resources slide 7</vt:lpstr>
      <vt:lpstr>Human resources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2019-02-09T20:24:20Z</dcterms:created>
  <dcterms:modified xsi:type="dcterms:W3CDTF">2019-02-10T06:20:44Z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2018-11-20T23:59:14.8270896Z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